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8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5A4AC-C3B8-430E-AD1E-BD3BF80BF310}" type="datetimeFigureOut">
              <a:rPr lang="fr-FR" smtClean="0"/>
              <a:pPr/>
              <a:t>14/06/2009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4B726-9E4E-469B-B7B3-68FA56ED09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 52" descr="Suiv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000108"/>
            <a:ext cx="660400" cy="647700"/>
          </a:xfrm>
          <a:prstGeom prst="rect">
            <a:avLst/>
          </a:prstGeom>
        </p:spPr>
      </p:pic>
      <p:cxnSp>
        <p:nvCxnSpPr>
          <p:cNvPr id="5" name="Connecteur droit 4"/>
          <p:cNvCxnSpPr/>
          <p:nvPr/>
        </p:nvCxnSpPr>
        <p:spPr>
          <a:xfrm rot="16200000" flipH="1">
            <a:off x="4036215" y="1964522"/>
            <a:ext cx="2000266" cy="785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/>
          <p:cNvSpPr/>
          <p:nvPr/>
        </p:nvSpPr>
        <p:spPr>
          <a:xfrm>
            <a:off x="5143504" y="3071810"/>
            <a:ext cx="571504" cy="571504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accent1">
                <a:shade val="50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4572000" y="128586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Chevron 50"/>
          <p:cNvSpPr/>
          <p:nvPr/>
        </p:nvSpPr>
        <p:spPr>
          <a:xfrm>
            <a:off x="428596" y="928670"/>
            <a:ext cx="357190" cy="357190"/>
          </a:xfrm>
          <a:prstGeom prst="chevron">
            <a:avLst/>
          </a:prstGeom>
          <a:gradFill>
            <a:gsLst>
              <a:gs pos="10000">
                <a:schemeClr val="tx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52" name="Image 51" descr="Suiva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0958" y="428604"/>
            <a:ext cx="660400" cy="647700"/>
          </a:xfrm>
          <a:prstGeom prst="rect">
            <a:avLst/>
          </a:prstGeom>
        </p:spPr>
      </p:pic>
      <p:sp>
        <p:nvSpPr>
          <p:cNvPr id="12" name="Ellipse 11"/>
          <p:cNvSpPr/>
          <p:nvPr/>
        </p:nvSpPr>
        <p:spPr>
          <a:xfrm>
            <a:off x="2643174" y="3071810"/>
            <a:ext cx="571504" cy="571504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accent1">
                <a:shade val="50000"/>
              </a:schemeClr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13"/>
          <p:cNvCxnSpPr/>
          <p:nvPr/>
        </p:nvCxnSpPr>
        <p:spPr>
          <a:xfrm rot="5400000">
            <a:off x="2143108" y="2143116"/>
            <a:ext cx="2000264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orme libre 60"/>
          <p:cNvSpPr/>
          <p:nvPr/>
        </p:nvSpPr>
        <p:spPr>
          <a:xfrm>
            <a:off x="3214678" y="3071810"/>
            <a:ext cx="1928826" cy="614917"/>
          </a:xfrm>
          <a:custGeom>
            <a:avLst/>
            <a:gdLst>
              <a:gd name="connsiteX0" fmla="*/ 0 w 2328530"/>
              <a:gd name="connsiteY0" fmla="*/ 326065 h 614917"/>
              <a:gd name="connsiteX1" fmla="*/ 223284 w 2328530"/>
              <a:gd name="connsiteY1" fmla="*/ 38986 h 614917"/>
              <a:gd name="connsiteX2" fmla="*/ 542260 w 2328530"/>
              <a:gd name="connsiteY2" fmla="*/ 559982 h 614917"/>
              <a:gd name="connsiteX3" fmla="*/ 861237 w 2328530"/>
              <a:gd name="connsiteY3" fmla="*/ 49619 h 614917"/>
              <a:gd name="connsiteX4" fmla="*/ 1137684 w 2328530"/>
              <a:gd name="connsiteY4" fmla="*/ 549349 h 614917"/>
              <a:gd name="connsiteX5" fmla="*/ 1382232 w 2328530"/>
              <a:gd name="connsiteY5" fmla="*/ 81517 h 614917"/>
              <a:gd name="connsiteX6" fmla="*/ 1669311 w 2328530"/>
              <a:gd name="connsiteY6" fmla="*/ 559982 h 614917"/>
              <a:gd name="connsiteX7" fmla="*/ 1967023 w 2328530"/>
              <a:gd name="connsiteY7" fmla="*/ 81517 h 614917"/>
              <a:gd name="connsiteX8" fmla="*/ 2232837 w 2328530"/>
              <a:gd name="connsiteY8" fmla="*/ 581247 h 614917"/>
              <a:gd name="connsiteX9" fmla="*/ 2328530 w 2328530"/>
              <a:gd name="connsiteY9" fmla="*/ 283535 h 61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28530" h="614917">
                <a:moveTo>
                  <a:pt x="0" y="326065"/>
                </a:moveTo>
                <a:cubicBezTo>
                  <a:pt x="66453" y="163032"/>
                  <a:pt x="132907" y="0"/>
                  <a:pt x="223284" y="38986"/>
                </a:cubicBezTo>
                <a:cubicBezTo>
                  <a:pt x="313661" y="77972"/>
                  <a:pt x="435935" y="558210"/>
                  <a:pt x="542260" y="559982"/>
                </a:cubicBezTo>
                <a:cubicBezTo>
                  <a:pt x="648585" y="561754"/>
                  <a:pt x="762000" y="51391"/>
                  <a:pt x="861237" y="49619"/>
                </a:cubicBezTo>
                <a:cubicBezTo>
                  <a:pt x="960474" y="47847"/>
                  <a:pt x="1050852" y="544033"/>
                  <a:pt x="1137684" y="549349"/>
                </a:cubicBezTo>
                <a:cubicBezTo>
                  <a:pt x="1224517" y="554665"/>
                  <a:pt x="1293628" y="79745"/>
                  <a:pt x="1382232" y="81517"/>
                </a:cubicBezTo>
                <a:cubicBezTo>
                  <a:pt x="1470836" y="83289"/>
                  <a:pt x="1571846" y="559982"/>
                  <a:pt x="1669311" y="559982"/>
                </a:cubicBezTo>
                <a:cubicBezTo>
                  <a:pt x="1766776" y="559982"/>
                  <a:pt x="1873102" y="77973"/>
                  <a:pt x="1967023" y="81517"/>
                </a:cubicBezTo>
                <a:cubicBezTo>
                  <a:pt x="2060944" y="85061"/>
                  <a:pt x="2172586" y="547577"/>
                  <a:pt x="2232837" y="581247"/>
                </a:cubicBezTo>
                <a:cubicBezTo>
                  <a:pt x="2293088" y="614917"/>
                  <a:pt x="2307265" y="425302"/>
                  <a:pt x="2328530" y="28353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3357554" y="128586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6" name="Connecteur droit 95"/>
          <p:cNvCxnSpPr/>
          <p:nvPr/>
        </p:nvCxnSpPr>
        <p:spPr>
          <a:xfrm>
            <a:off x="2571736" y="1355710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 </cp:lastModifiedBy>
  <cp:revision>4</cp:revision>
  <dcterms:created xsi:type="dcterms:W3CDTF">2009-06-13T08:38:02Z</dcterms:created>
  <dcterms:modified xsi:type="dcterms:W3CDTF">2009-06-14T08:42:40Z</dcterms:modified>
</cp:coreProperties>
</file>