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57550" y="0"/>
            <a:ext cx="12134450" cy="67653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