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V+4W6tgp+o5CyeVUKmbgX/jpY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73175" y="0"/>
            <a:ext cx="12001500" cy="669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2022-04-01T13:25:15Z</dcterms:created>
</cp:coreProperties>
</file>