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Kvd4hLBng3KJQ5KlE402ukl1Z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76250" y="0"/>
            <a:ext cx="12027850" cy="671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2022-04-01T13:20:43Z</dcterms:created>
</cp:coreProperties>
</file>