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gXx7HIfqmHKWpYuio5WHJ+zFNc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040" l="0" r="0" t="0"/>
          <a:stretch/>
        </p:blipFill>
        <p:spPr>
          <a:xfrm>
            <a:off x="86800" y="0"/>
            <a:ext cx="12017300" cy="672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2022-04-04T09:52:34Z</dcterms:created>
</cp:coreProperties>
</file>