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Kep0M3j/5uqgizLr9KN4QAQJh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0" y="0"/>
            <a:ext cx="12118825" cy="6761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2022-04-01T13:14:32Z</dcterms:created>
</cp:coreProperties>
</file>