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13"/>
          <p:cNvPicPr preferRelativeResize="0"/>
          <p:nvPr/>
        </p:nvPicPr>
        <p:blipFill rotWithShape="1">
          <a:blip r:embed="rId3">
            <a:alphaModFix/>
          </a:blip>
          <a:srcRect b="30113" l="0" r="0" t="0"/>
          <a:stretch/>
        </p:blipFill>
        <p:spPr>
          <a:xfrm>
            <a:off x="67325" y="0"/>
            <a:ext cx="12124675" cy="67785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4" name="Google Shape;9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