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icgKwib8diP4QayEvZfFUHBmaJ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2"/>
          <p:cNvPicPr preferRelativeResize="0"/>
          <p:nvPr/>
        </p:nvPicPr>
        <p:blipFill rotWithShape="1">
          <a:blip r:embed="rId3">
            <a:alphaModFix/>
          </a:blip>
          <a:srcRect b="30255" l="0" r="0" t="0"/>
          <a:stretch/>
        </p:blipFill>
        <p:spPr>
          <a:xfrm>
            <a:off x="0" y="0"/>
            <a:ext cx="12118825" cy="67615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iste des sites" id="94" name="Google Shape;9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9" name="Google Shape;99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2022-04-04T09:46:23Z</dcterms:created>
</cp:coreProperties>
</file>