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ZxTCvBRCI80vnCMjQ1Rr626yf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255" l="0" r="0" t="0"/>
          <a:stretch/>
        </p:blipFill>
        <p:spPr>
          <a:xfrm>
            <a:off x="58875" y="0"/>
            <a:ext cx="12133125" cy="6769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2022-04-01T13:06:01Z</dcterms:created>
</cp:coreProperties>
</file>