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pHGzsuZuLWbojsRYW36+Axysg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685" l="0" r="0" t="0"/>
          <a:stretch/>
        </p:blipFill>
        <p:spPr>
          <a:xfrm>
            <a:off x="147175" y="88300"/>
            <a:ext cx="11971650" cy="66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2022-04-04T09:19:25Z</dcterms:created>
</cp:coreProperties>
</file>