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8" roundtripDataSignature="AMtx7mipHGzsuZuLWbojsRYW36+Axysgg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6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6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5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6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7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8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8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9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9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0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0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10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0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10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3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3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4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4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5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Titre" id="84" name="Google Shape;84;p2"/>
          <p:cNvPicPr preferRelativeResize="0"/>
          <p:nvPr/>
        </p:nvPicPr>
        <p:blipFill rotWithShape="1">
          <a:blip r:embed="rId3">
            <a:alphaModFix/>
          </a:blip>
          <a:srcRect b="30685" l="0" r="0" t="0"/>
          <a:stretch/>
        </p:blipFill>
        <p:spPr>
          <a:xfrm>
            <a:off x="147175" y="88300"/>
            <a:ext cx="11971650" cy="6638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global" id="89" name="Google Shape;89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09750" y="0"/>
            <a:ext cx="85725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Feuille de contact" id="94" name="Google Shape;94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09750" y="0"/>
            <a:ext cx="85725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2022-04-04T09:19:25Z</dcterms:created>
</cp:coreProperties>
</file>