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gP23/BefmUE/5IIMlHRqKxySX9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30040" l="0" r="0" t="0"/>
          <a:stretch/>
        </p:blipFill>
        <p:spPr>
          <a:xfrm>
            <a:off x="58875" y="0"/>
            <a:ext cx="12133125" cy="6790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iste des sites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2022-04-01T13:00:45Z</dcterms:created>
</cp:coreProperties>
</file>