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-75400" y="0"/>
            <a:ext cx="12192000" cy="6797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