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9" roundtripDataSignature="AMtx7mjUwAR2IFemANAdbI3D1ofmuax4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customschemas.google.com/relationships/presentationmetadata" Target="meta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7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9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0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0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1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1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1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1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1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4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5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5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Titre" id="84" name="Google Shape;84;p2"/>
          <p:cNvPicPr preferRelativeResize="0"/>
          <p:nvPr/>
        </p:nvPicPr>
        <p:blipFill rotWithShape="1">
          <a:blip r:embed="rId3">
            <a:alphaModFix/>
          </a:blip>
          <a:srcRect b="30040" l="0" r="0" t="0"/>
          <a:stretch/>
        </p:blipFill>
        <p:spPr>
          <a:xfrm>
            <a:off x="0" y="0"/>
            <a:ext cx="12104100" cy="677413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lobal" id="89" name="Google Shape;8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Liste des sites" id="94" name="Google Shape;9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euille de contact" id="99" name="Google Shape;99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809750" y="0"/>
            <a:ext cx="85725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2022-04-01T12:58:11Z</dcterms:created>
</cp:coreProperties>
</file>