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hnLpm28+phUYaydEmqZ9Ncd+m6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29829" l="0" r="0" t="0"/>
          <a:stretch/>
        </p:blipFill>
        <p:spPr>
          <a:xfrm>
            <a:off x="97350" y="0"/>
            <a:ext cx="12006750" cy="674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2022-04-01T12:55:35Z</dcterms:created>
</cp:coreProperties>
</file>