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P23/BefmUE/5IIMlHRqKxySX9+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58875" y="0"/>
            <a:ext cx="12133125" cy="6790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2022-04-01T13:00:45Z</dcterms:created>
</cp:coreProperties>
</file>