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EI8wtDzJUJTAwsw6VkveLMYtN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95825" y="0"/>
            <a:ext cx="12096175" cy="676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2022-04-04T09:08:36Z</dcterms:created>
</cp:coreProperties>
</file>