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6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6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6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Titre" id="84" name="Google Shape;84;p13"/>
          <p:cNvPicPr preferRelativeResize="0"/>
          <p:nvPr/>
        </p:nvPicPr>
        <p:blipFill rotWithShape="1">
          <a:blip r:embed="rId3">
            <a:alphaModFix/>
          </a:blip>
          <a:srcRect b="30308" l="0" r="0" t="0"/>
          <a:stretch/>
        </p:blipFill>
        <p:spPr>
          <a:xfrm>
            <a:off x="57550" y="0"/>
            <a:ext cx="12134450" cy="67653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lobal" id="89" name="Google Shape;89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Feuille de contact" id="94" name="Google Shape;94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