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hWfcrCdNguwtkMDVcpWCFPq7pb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0" y="0"/>
            <a:ext cx="12104100" cy="6753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2022-04-01T13:22:33Z</dcterms:created>
</cp:coreProperties>
</file>