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QMl6pRB4+JuxlB1T5OWU59pDl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117375" y="58875"/>
            <a:ext cx="12001450" cy="66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2022-04-01T13:07:52Z</dcterms:created>
</cp:coreProperties>
</file>