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QkXiolgUxqSBiAztdjgo0uhzU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96550" y="58875"/>
            <a:ext cx="11948700" cy="6666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2022-04-04T09:01:48Z</dcterms:created>
</cp:coreProperties>
</file>