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53400" y="0"/>
            <a:ext cx="12063200" cy="672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