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AeoppnL6uXqDH4A69Kbfy9q2I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103025" y="132450"/>
            <a:ext cx="11912800" cy="664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2022-04-01T13:27:16Z</dcterms:created>
</cp:coreProperties>
</file>