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LeVJeHY331tOUuJ08VXOoKXbX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473" l="0" r="0" t="0"/>
          <a:stretch/>
        </p:blipFill>
        <p:spPr>
          <a:xfrm>
            <a:off x="117725" y="58875"/>
            <a:ext cx="11927500" cy="663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2022-04-01T13:18:50Z</dcterms:created>
</cp:coreProperties>
</file>