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0" y="0"/>
            <a:ext cx="12103375" cy="67479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