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3.jpg"/><Relationship Id="rId7" Type="http://schemas.openxmlformats.org/officeDocument/2006/relationships/image" Target="../media/image9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9809221" y="4939699"/>
            <a:ext cx="663239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Octobre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6796"/>
            <a:ext cx="18288000" cy="8553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 VS chambres fibrées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8666"/>
            <a:ext cx="18288000" cy="96096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0"/>
            <a:ext cx="18288000" cy="8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25128" l="0" r="0" t="0"/>
          <a:stretch/>
        </p:blipFill>
        <p:spPr>
          <a:xfrm>
            <a:off x="348990" y="580292"/>
            <a:ext cx="15488155" cy="927700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5747"/>
            <a:ext cx="18288000" cy="8935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