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9.jpg"/><Relationship Id="rId7" Type="http://schemas.openxmlformats.org/officeDocument/2006/relationships/image" Target="../media/image17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663239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Novembre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78432"/>
            <a:ext cx="18287999" cy="833013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022"/>
            <a:ext cx="18288000" cy="967895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4096"/>
            <a:ext cx="18288000" cy="86588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4957" l="0" r="0" t="0"/>
          <a:stretch/>
        </p:blipFill>
        <p:spPr>
          <a:xfrm>
            <a:off x="1674930" y="753296"/>
            <a:ext cx="15164700" cy="910400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1455"/>
            <a:ext cx="18287999" cy="872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