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Hind Madurai Light"/>
      <p:regular r:id="rId19"/>
      <p:bold r:id="rId20"/>
    </p:embeddedFont>
    <p:embeddedFont>
      <p:font typeface="Hind Madurai Medium"/>
      <p:regular r:id="rId21"/>
      <p:bold r:id="rId22"/>
    </p:embeddedFont>
    <p:embeddedFont>
      <p:font typeface="Hind Madurai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  <p15:guide id="3" orient="horz" pos="365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  <p:guide pos="365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indMaduraiLight-bold.fntdata"/><Relationship Id="rId11" Type="http://schemas.openxmlformats.org/officeDocument/2006/relationships/slide" Target="slides/slide6.xml"/><Relationship Id="rId22" Type="http://schemas.openxmlformats.org/officeDocument/2006/relationships/font" Target="fonts/HindMaduraiMedium-bold.fntdata"/><Relationship Id="rId10" Type="http://schemas.openxmlformats.org/officeDocument/2006/relationships/slide" Target="slides/slide5.xml"/><Relationship Id="rId21" Type="http://schemas.openxmlformats.org/officeDocument/2006/relationships/font" Target="fonts/HindMaduraiMedium-regular.fntdata"/><Relationship Id="rId13" Type="http://schemas.openxmlformats.org/officeDocument/2006/relationships/slide" Target="slides/slide8.xml"/><Relationship Id="rId24" Type="http://schemas.openxmlformats.org/officeDocument/2006/relationships/font" Target="fonts/HindMadurai-bold.fntdata"/><Relationship Id="rId12" Type="http://schemas.openxmlformats.org/officeDocument/2006/relationships/slide" Target="slides/slide7.xml"/><Relationship Id="rId23" Type="http://schemas.openxmlformats.org/officeDocument/2006/relationships/font" Target="fonts/HindMadurai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indMaduraiLight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/>
        </p:nvSpPr>
        <p:spPr>
          <a:xfrm>
            <a:off x="2246425" y="3965000"/>
            <a:ext cx="6041400" cy="18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fr-FR" sz="6000" u="none" cap="none" strike="noStrike">
                <a:solidFill>
                  <a:srgbClr val="FFFFFF"/>
                </a:solidFill>
                <a:latin typeface="Hind Madurai Medium"/>
                <a:ea typeface="Hind Madurai Medium"/>
                <a:cs typeface="Hind Madurai Medium"/>
                <a:sym typeface="Hind Madurai Medium"/>
              </a:rPr>
              <a:t>Wifirst</a:t>
            </a:r>
            <a:endParaRPr b="0" i="0" sz="6000" u="none" cap="none" strike="noStrike">
              <a:solidFill>
                <a:srgbClr val="FFFFFF"/>
              </a:solidFill>
              <a:latin typeface="Hind Madurai Medium"/>
              <a:ea typeface="Hind Madurai Medium"/>
              <a:cs typeface="Hind Madurai Medium"/>
              <a:sym typeface="Hind Madurai Medium"/>
            </a:endParaRPr>
          </a:p>
        </p:txBody>
      </p:sp>
      <p:sp>
        <p:nvSpPr>
          <p:cNvPr id="10" name="Google Shape;10;p2"/>
          <p:cNvSpPr txBox="1"/>
          <p:nvPr>
            <p:ph type="title"/>
          </p:nvPr>
        </p:nvSpPr>
        <p:spPr>
          <a:xfrm>
            <a:off x="10014375" y="3889275"/>
            <a:ext cx="62097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300">
                <a:solidFill>
                  <a:srgbClr val="FFFFFF"/>
                </a:solidFill>
                <a:latin typeface="Hind Madurai Light"/>
                <a:ea typeface="Hind Madurai Light"/>
                <a:cs typeface="Hind Madurai Light"/>
                <a:sym typeface="Hind Madurai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calaire 1 1 1 1">
  <p:cSld name="SECTION_HEADER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 Madurai SemiBold"/>
              <a:buNone/>
              <a:defRPr b="1" i="0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2" type="title"/>
          </p:nvPr>
        </p:nvSpPr>
        <p:spPr>
          <a:xfrm>
            <a:off x="792525" y="8169450"/>
            <a:ext cx="54279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ind Madurai"/>
              <a:buNone/>
              <a:defRPr b="0" i="0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/>
        </p:nvSpPr>
        <p:spPr>
          <a:xfrm>
            <a:off x="-261257" y="473528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t/>
            </a:r>
            <a:endParaRPr b="1" i="0" sz="15000" u="none" cap="none" strike="noStrike">
              <a:solidFill>
                <a:srgbClr val="FFFFFF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792525" y="4612640"/>
            <a:ext cx="2946400" cy="1524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sz="1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95">
          <p15:clr>
            <a:srgbClr val="FA7B17"/>
          </p15:clr>
        </p15:guide>
        <p15:guide id="2" orient="horz" pos="513">
          <p15:clr>
            <a:srgbClr val="FA7B17"/>
          </p15:clr>
        </p15:guide>
        <p15:guide id="3" orient="horz" pos="5366">
          <p15:clr>
            <a:srgbClr val="FA7B17"/>
          </p15:clr>
        </p15:guide>
        <p15:guide id="4" pos="11067">
          <p15:clr>
            <a:srgbClr val="FA7B17"/>
          </p15:clr>
        </p15:guide>
        <p15:guide id="5" pos="662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 1">
  <p:cSld name="CUSTOM_2_1_1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-5400000">
            <a:off x="6950750" y="-1077900"/>
            <a:ext cx="14546700" cy="8183100"/>
          </a:xfrm>
          <a:prstGeom prst="rtTriangle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ind Madurai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Hind Madurai"/>
              <a:buChar char="○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■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●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●"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Hind Madurai"/>
                <a:ea typeface="Hind Madurai"/>
                <a:cs typeface="Hind Madurai"/>
                <a:sym typeface="Hind Madurai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25">
          <p15:clr>
            <a:srgbClr val="FA7B17"/>
          </p15:clr>
        </p15:guide>
        <p15:guide id="4" orient="horz" pos="1693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792525" y="262742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ind Madurai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Hind Madurai"/>
              <a:buChar char="○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■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●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●"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/>
        </p:txBody>
      </p:sp>
      <p:sp>
        <p:nvSpPr>
          <p:cNvPr id="28" name="Google Shape;28;p5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Hind Madurai"/>
                <a:ea typeface="Hind Madurai"/>
                <a:cs typeface="Hind Madurai"/>
                <a:sym typeface="Hind Madurai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Hind Madurai"/>
              <a:ea typeface="Hind Madurai"/>
              <a:cs typeface="Hind Madurai"/>
              <a:sym typeface="Hind Madurai"/>
            </a:endParaRPr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99">
          <p15:clr>
            <a:srgbClr val="FA7B17"/>
          </p15:clr>
        </p15:guide>
        <p15:guide id="2" orient="horz" pos="487">
          <p15:clr>
            <a:srgbClr val="FA7B17"/>
          </p15:clr>
        </p15:guide>
        <p15:guide id="3" pos="11021">
          <p15:clr>
            <a:srgbClr val="FA7B17"/>
          </p15:clr>
        </p15:guide>
        <p15:guide id="4" orient="horz" pos="5365">
          <p15:clr>
            <a:srgbClr val="FA7B17"/>
          </p15:clr>
        </p15:guide>
        <p15:guide id="5" orient="horz" pos="1655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uv">
  <p:cSld name="CUSTOM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9258" y="-76200"/>
            <a:ext cx="18423456" cy="1036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">
  <p:cSld name="CUSTOM_2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idx="1" type="body"/>
          </p:nvPr>
        </p:nvSpPr>
        <p:spPr>
          <a:xfrm>
            <a:off x="792525" y="262745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ind Madurai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Hind Madurai"/>
              <a:buChar char="○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■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●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●"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5">
          <p15:clr>
            <a:srgbClr val="FA7B17"/>
          </p15:clr>
        </p15:guide>
        <p15:guide id="2" pos="499">
          <p15:clr>
            <a:srgbClr val="FA7B17"/>
          </p15:clr>
        </p15:guide>
        <p15:guide id="3" orient="horz" pos="1655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">
  <p:cSld name="CUSTOM_2_1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>
            <p:ph idx="1" type="body"/>
          </p:nvPr>
        </p:nvSpPr>
        <p:spPr>
          <a:xfrm>
            <a:off x="792525" y="263977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ind Madurai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Hind Madurai"/>
              <a:buChar char="○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■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●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●"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7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">
  <p:cSld name="CUSTOM_2_1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ind Madurai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Hind Madurai"/>
              <a:buChar char="○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■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●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●"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9">
          <p15:clr>
            <a:srgbClr val="FA7B17"/>
          </p15:clr>
        </p15:guide>
        <p15:guide id="4" orient="horz" pos="5355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">
  <p:cSld name="CUSTOM_2_1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ind Madurai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Hind Madurai"/>
              <a:buChar char="○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■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Hind Madurai"/>
              <a:buChar char="●"/>
              <a:defRPr sz="2500"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●"/>
              <a:defRPr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Hind Madurai"/>
              <a:buChar char="○"/>
              <a:defRPr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Hind Madurai"/>
              <a:buChar char="■"/>
              <a:defRPr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Hind Madurai"/>
                <a:ea typeface="Hind Madurai"/>
                <a:cs typeface="Hind Madurai"/>
                <a:sym typeface="Hind Madura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Hind Madurai"/>
                <a:ea typeface="Hind Madurai"/>
                <a:cs typeface="Hind Madurai"/>
                <a:sym typeface="Hind Madura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Hind Madurai"/>
                <a:ea typeface="Hind Madurai"/>
                <a:cs typeface="Hind Madurai"/>
                <a:sym typeface="Hind Madura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Hind Madurai"/>
                <a:ea typeface="Hind Madurai"/>
                <a:cs typeface="Hind Madurai"/>
                <a:sym typeface="Hind Madura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Hind Madurai"/>
                <a:ea typeface="Hind Madurai"/>
                <a:cs typeface="Hind Madurai"/>
                <a:sym typeface="Hind Madura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Hind Madurai"/>
                <a:ea typeface="Hind Madurai"/>
                <a:cs typeface="Hind Madurai"/>
                <a:sym typeface="Hind Madura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Hind Madurai"/>
                <a:ea typeface="Hind Madurai"/>
                <a:cs typeface="Hind Madurai"/>
                <a:sym typeface="Hind Madura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Hind Madurai"/>
                <a:ea typeface="Hind Madurai"/>
                <a:cs typeface="Hind Madurai"/>
                <a:sym typeface="Hind Madura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Hind Madurai"/>
                <a:ea typeface="Hind Madurai"/>
                <a:cs typeface="Hind Madurai"/>
                <a:sym typeface="Hind Madura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13">
          <p15:clr>
            <a:srgbClr val="FA7B17"/>
          </p15:clr>
        </p15:guide>
        <p15:guide id="4" orient="horz" pos="166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roc@wifirst.fr" TargetMode="External"/><Relationship Id="rId4" Type="http://schemas.openxmlformats.org/officeDocument/2006/relationships/hyperlink" Target="mailto:khalil.miladi@wifirst.fr" TargetMode="External"/><Relationship Id="rId5" Type="http://schemas.openxmlformats.org/officeDocument/2006/relationships/hyperlink" Target="mailto:eloise.brisson@wifirst.fr" TargetMode="External"/><Relationship Id="rId6" Type="http://schemas.openxmlformats.org/officeDocument/2006/relationships/image" Target="../media/image15.jpg"/><Relationship Id="rId7" Type="http://schemas.openxmlformats.org/officeDocument/2006/relationships/image" Target="../media/image1.png"/><Relationship Id="rId8" Type="http://schemas.openxmlformats.org/officeDocument/2006/relationships/hyperlink" Target="mailto:michel.affre@cnous.fr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9809221" y="3551019"/>
            <a:ext cx="74838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fr-FR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CoPEX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.1: Crous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 txBox="1"/>
          <p:nvPr/>
        </p:nvSpPr>
        <p:spPr>
          <a:xfrm>
            <a:off x="9809221" y="4939699"/>
            <a:ext cx="57313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Données</a:t>
            </a:r>
            <a:r>
              <a:rPr b="0" i="0" lang="fr-F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Collectées Mars 2021</a:t>
            </a:r>
            <a:endParaRPr/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77" y="128196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 Madurai SemiBold"/>
              <a:buNone/>
            </a:pPr>
            <a:r>
              <a:rPr lang="fr-FR"/>
              <a:t>3.Lots.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665" y="597876"/>
            <a:ext cx="17570669" cy="968912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7225894" y="45411"/>
            <a:ext cx="383630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Nombre de Lots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15764933" y="9398000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7172302" y="4563683"/>
            <a:ext cx="33265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Wifirst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3991627" y="5295893"/>
            <a:ext cx="96879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Exploitation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roc@wifirst.fr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Anwar Régis-Lydi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de compte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Khalil Miladi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khalil.miladi@wifirst.fr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BU Grands Comptes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Eloïse Brisson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eloise.brisson@wifirst.fr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8553971"/>
            <a:ext cx="1688057" cy="168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72303" y="888532"/>
            <a:ext cx="3326551" cy="332100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5438315" y="7327219"/>
            <a:ext cx="64123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 du numérique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 Affre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michel.affre@cnous.fr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7172302" y="6628268"/>
            <a:ext cx="33249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Cnous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 Madurai SemiBold"/>
              <a:buNone/>
            </a:pPr>
            <a:r>
              <a:rPr lang="fr-FR"/>
              <a:t>1. Bande passante globale.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623" y="281354"/>
            <a:ext cx="16054755" cy="1000564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6014000" y="45411"/>
            <a:ext cx="62600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Minimum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904" y="281354"/>
            <a:ext cx="17232922" cy="100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6070907" y="45411"/>
            <a:ext cx="61462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Moyenne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 Madurai SemiBold"/>
              <a:buNone/>
            </a:pPr>
            <a:r>
              <a:rPr lang="fr-FR"/>
              <a:t>2. Taux de disponibilité.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358" y="753296"/>
            <a:ext cx="18067282" cy="953370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5116326" y="45411"/>
            <a:ext cx="805541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Disponibilité toutes responsabilités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480" y="984738"/>
            <a:ext cx="17465041" cy="930226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4460705" y="45411"/>
            <a:ext cx="936666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Disponibilité responsabilité service client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 Madurai SemiBold"/>
              <a:buNone/>
            </a:pPr>
            <a:r>
              <a:rPr lang="fr-FR"/>
              <a:t>3. Latence.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358" y="615462"/>
            <a:ext cx="18067282" cy="96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6954980" y="45411"/>
            <a:ext cx="43781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Latence Maximum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24942" y="72600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first">
  <a:themeElements>
    <a:clrScheme name="Simple Light">
      <a:dk1>
        <a:srgbClr val="535353"/>
      </a:dk1>
      <a:lt1>
        <a:srgbClr val="535353"/>
      </a:lt1>
      <a:dk2>
        <a:srgbClr val="535353"/>
      </a:dk2>
      <a:lt2>
        <a:srgbClr val="535353"/>
      </a:lt2>
      <a:accent1>
        <a:srgbClr val="008CC4"/>
      </a:accent1>
      <a:accent2>
        <a:srgbClr val="B8C446"/>
      </a:accent2>
      <a:accent3>
        <a:srgbClr val="004C6C"/>
      </a:accent3>
      <a:accent4>
        <a:srgbClr val="FFAB40"/>
      </a:accent4>
      <a:accent5>
        <a:srgbClr val="0097A7"/>
      </a:accent5>
      <a:accent6>
        <a:srgbClr val="EEFF41"/>
      </a:accent6>
      <a:hlink>
        <a:srgbClr val="008CC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