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Hind Madurai Light"/>
      <p:regular r:id="rId18"/>
      <p:bold r:id="rId19"/>
    </p:embeddedFont>
    <p:embeddedFont>
      <p:font typeface="Hind Madurai Medium"/>
      <p:regular r:id="rId20"/>
      <p:bold r:id="rId21"/>
    </p:embeddedFont>
    <p:embeddedFont>
      <p:font typeface="Hind Madurai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indMaduraiMedium-regular.fntdata"/><Relationship Id="rId11" Type="http://schemas.openxmlformats.org/officeDocument/2006/relationships/slide" Target="slides/slide6.xml"/><Relationship Id="rId22" Type="http://schemas.openxmlformats.org/officeDocument/2006/relationships/font" Target="fonts/HindMadurai-regular.fntdata"/><Relationship Id="rId10" Type="http://schemas.openxmlformats.org/officeDocument/2006/relationships/slide" Target="slides/slide5.xml"/><Relationship Id="rId21" Type="http://schemas.openxmlformats.org/officeDocument/2006/relationships/font" Target="fonts/HindMadurai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HindMadurai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indMaduraiLight-bold.fntdata"/><Relationship Id="rId6" Type="http://schemas.openxmlformats.org/officeDocument/2006/relationships/slide" Target="slides/slide1.xml"/><Relationship Id="rId18" Type="http://schemas.openxmlformats.org/officeDocument/2006/relationships/font" Target="fonts/HindMadurai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Hind Madurai Medium"/>
                <a:ea typeface="Hind Madurai Medium"/>
                <a:cs typeface="Hind Madurai Medium"/>
                <a:sym typeface="Hind Madurai Medium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Hind Madurai Medium"/>
              <a:ea typeface="Hind Madurai Medium"/>
              <a:cs typeface="Hind Madurai Medium"/>
              <a:sym typeface="Hind Madurai Medium"/>
            </a:endParaRPr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ind Madurai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Hind Madurai"/>
                <a:ea typeface="Hind Madurai"/>
                <a:cs typeface="Hind Madurai"/>
                <a:sym typeface="Hind Madurai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28" name="Google Shape;28;p5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Hind Madurai"/>
                <a:ea typeface="Hind Madurai"/>
                <a:cs typeface="Hind Madurai"/>
                <a:sym typeface="Hind Madurai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5.jpg"/><Relationship Id="rId7" Type="http://schemas.openxmlformats.org/officeDocument/2006/relationships/image" Target="../media/image8.png"/><Relationship Id="rId8" Type="http://schemas.openxmlformats.org/officeDocument/2006/relationships/hyperlink" Target="mailto:michel.affre@cnous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9809221" y="4939699"/>
            <a:ext cx="57313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Mai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8736"/>
            <a:ext cx="18287999" cy="858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3886200" y="62962"/>
            <a:ext cx="108145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chambres VS chambres fibrées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</a:pPr>
            <a:r>
              <a:rPr lang="fr-FR"/>
              <a:t>1. Bande passante 19h-23h.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48736"/>
            <a:ext cx="18288000" cy="865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48736"/>
            <a:ext cx="18288000" cy="865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25228" l="0" r="1315" t="0"/>
          <a:stretch/>
        </p:blipFill>
        <p:spPr>
          <a:xfrm>
            <a:off x="771756" y="614035"/>
            <a:ext cx="15862421" cy="961510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globale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1873"/>
            <a:ext cx="18287999" cy="978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</a:pPr>
            <a:r>
              <a:rPr lang="fr-FR"/>
              <a:t>3.Chambres.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