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10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573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Juillet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5614"/>
            <a:ext cx="18288000" cy="8297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5666"/>
            <a:ext cx="18288000" cy="93556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5500"/>
            <a:ext cx="18288000" cy="86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5811" l="0" r="0" t="0"/>
          <a:stretch/>
        </p:blipFill>
        <p:spPr>
          <a:xfrm>
            <a:off x="1046577" y="753297"/>
            <a:ext cx="15566957" cy="92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3397"/>
            <a:ext cx="18288000" cy="868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