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7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10287000" cx="18288000"/>
  <p:notesSz cx="6858000" cy="9144000"/>
  <p:embeddedFontLst>
    <p:embeddedFont>
      <p:font typeface="Hind Madurai Light"/>
      <p:regular r:id="rId18"/>
      <p:bold r:id="rId19"/>
    </p:embeddedFont>
    <p:embeddedFont>
      <p:font typeface="Hind Madurai Medium"/>
      <p:regular r:id="rId20"/>
      <p:bold r:id="rId21"/>
    </p:embeddedFont>
    <p:embeddedFont>
      <p:font typeface="Hind Madurai"/>
      <p:regular r:id="rId22"/>
      <p:bold r:id="rId2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3240">
          <p15:clr>
            <a:srgbClr val="A4A3A4"/>
          </p15:clr>
        </p15:guide>
        <p15:guide id="2" pos="5760">
          <p15:clr>
            <a:srgbClr val="A4A3A4"/>
          </p15:clr>
        </p15:guide>
        <p15:guide id="3" orient="horz" pos="3655">
          <p15:clr>
            <a:srgbClr val="9AA0A6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3240" orient="horz"/>
        <p:guide pos="5760"/>
        <p:guide pos="3655" orient="horz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HindMaduraiMedium-regular.fntdata"/><Relationship Id="rId11" Type="http://schemas.openxmlformats.org/officeDocument/2006/relationships/slide" Target="slides/slide6.xml"/><Relationship Id="rId22" Type="http://schemas.openxmlformats.org/officeDocument/2006/relationships/font" Target="fonts/HindMadurai-regular.fntdata"/><Relationship Id="rId10" Type="http://schemas.openxmlformats.org/officeDocument/2006/relationships/slide" Target="slides/slide5.xml"/><Relationship Id="rId21" Type="http://schemas.openxmlformats.org/officeDocument/2006/relationships/font" Target="fonts/HindMaduraiMedium-bold.fntdata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23" Type="http://schemas.openxmlformats.org/officeDocument/2006/relationships/font" Target="fonts/HindMadurai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font" Target="fonts/HindMaduraiLight-bold.fntdata"/><Relationship Id="rId6" Type="http://schemas.openxmlformats.org/officeDocument/2006/relationships/slide" Target="slides/slide1.xml"/><Relationship Id="rId18" Type="http://schemas.openxmlformats.org/officeDocument/2006/relationships/font" Target="fonts/HindMaduraiLight-regular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1" name="Google Shape;6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10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20" name="Google Shape;120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28" name="Google Shape;128;p11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12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0" name="Google Shape;140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68" name="Google Shape;68;p2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3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3" name="Google Shape;73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4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1" name="Google Shape;81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89" name="Google Shape;89;p5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6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4" name="Google Shape;94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02" name="Google Shape;102;p7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p8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7" name="Google Shape;107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15" name="Google Shape;115;p9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uverture" type="title">
  <p:cSld name="TITLE">
    <p:bg>
      <p:bgPr>
        <a:noFill/>
      </p:bgPr>
    </p:bg>
    <p:spTree>
      <p:nvGrpSpPr>
        <p:cNvPr id="8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 txBox="1"/>
          <p:nvPr/>
        </p:nvSpPr>
        <p:spPr>
          <a:xfrm>
            <a:off x="2246425" y="3965000"/>
            <a:ext cx="6041400" cy="1836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2850" lIns="182850" spcFirstLastPara="1" rIns="182850" wrap="square" tIns="18285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0"/>
              <a:buFont typeface="Arial"/>
              <a:buNone/>
            </a:pPr>
            <a:r>
              <a:rPr b="0" i="0" lang="fr-FR" sz="6000" u="none" cap="none" strike="noStrike">
                <a:solidFill>
                  <a:srgbClr val="FFFFFF"/>
                </a:solidFill>
                <a:latin typeface="Hind Madurai Medium"/>
                <a:ea typeface="Hind Madurai Medium"/>
                <a:cs typeface="Hind Madurai Medium"/>
                <a:sym typeface="Hind Madurai Medium"/>
              </a:rPr>
              <a:t>Wifirst</a:t>
            </a:r>
            <a:endParaRPr b="0" i="0" sz="6000" u="none" cap="none" strike="noStrike">
              <a:solidFill>
                <a:srgbClr val="FFFFFF"/>
              </a:solidFill>
              <a:latin typeface="Hind Madurai Medium"/>
              <a:ea typeface="Hind Madurai Medium"/>
              <a:cs typeface="Hind Madurai Medium"/>
              <a:sym typeface="Hind Madurai Medium"/>
            </a:endParaRPr>
          </a:p>
        </p:txBody>
      </p:sp>
      <p:sp>
        <p:nvSpPr>
          <p:cNvPr id="10" name="Google Shape;10;p2"/>
          <p:cNvSpPr txBox="1"/>
          <p:nvPr>
            <p:ph type="title"/>
          </p:nvPr>
        </p:nvSpPr>
        <p:spPr>
          <a:xfrm>
            <a:off x="10014375" y="3889275"/>
            <a:ext cx="6209700" cy="1911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2850" lIns="182850" spcFirstLastPara="1" rIns="182850" wrap="square" tIns="18285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4300">
                <a:solidFill>
                  <a:srgbClr val="FFFFFF"/>
                </a:solidFill>
                <a:latin typeface="Hind Madurai Light"/>
                <a:ea typeface="Hind Madurai Light"/>
                <a:cs typeface="Hind Madurai Light"/>
                <a:sym typeface="Hind Madurai Light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ntercalaire 1 1 1 1">
  <p:cSld name="SECTION_HEADER_2_1_1_1">
    <p:bg>
      <p:bgPr>
        <a:noFill/>
      </p:bgPr>
    </p:bg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/>
          <p:nvPr>
            <p:ph type="title"/>
          </p:nvPr>
        </p:nvSpPr>
        <p:spPr>
          <a:xfrm>
            <a:off x="785075" y="6567750"/>
            <a:ext cx="9736500" cy="190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Hind Madurai SemiBold"/>
              <a:buNone/>
              <a:defRPr b="1" i="0" sz="4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9pPr>
          </a:lstStyle>
          <a:p/>
        </p:txBody>
      </p:sp>
      <p:sp>
        <p:nvSpPr>
          <p:cNvPr id="13" name="Google Shape;13;p3"/>
          <p:cNvSpPr txBox="1"/>
          <p:nvPr>
            <p:ph idx="2" type="title"/>
          </p:nvPr>
        </p:nvSpPr>
        <p:spPr>
          <a:xfrm>
            <a:off x="792525" y="8169450"/>
            <a:ext cx="5427900" cy="426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Hind Madurai"/>
              <a:buNone/>
              <a:defRPr b="0" i="0" sz="18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200"/>
              <a:buNone/>
              <a:defRPr sz="7200">
                <a:solidFill>
                  <a:srgbClr val="FFFFFF"/>
                </a:solidFill>
              </a:defRPr>
            </a:lvl9pPr>
          </a:lstStyle>
          <a:p/>
        </p:txBody>
      </p:sp>
      <p:sp>
        <p:nvSpPr>
          <p:cNvPr id="14" name="Google Shape;14;p3"/>
          <p:cNvSpPr txBox="1"/>
          <p:nvPr/>
        </p:nvSpPr>
        <p:spPr>
          <a:xfrm>
            <a:off x="-261257" y="4735286"/>
            <a:ext cx="0" cy="0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5000"/>
              <a:buFont typeface="Arial"/>
              <a:buNone/>
            </a:pPr>
            <a:r>
              <a:t/>
            </a:r>
            <a:endParaRPr b="1" i="0" sz="15000" u="none" cap="none" strike="noStrike">
              <a:solidFill>
                <a:srgbClr val="FFFFFF"/>
              </a:solidFill>
              <a:latin typeface="Hind Madurai"/>
              <a:ea typeface="Hind Madurai"/>
              <a:cs typeface="Hind Madurai"/>
              <a:sym typeface="Hind Madurai"/>
            </a:endParaRPr>
          </a:p>
        </p:txBody>
      </p:sp>
      <p:sp>
        <p:nvSpPr>
          <p:cNvPr id="15" name="Google Shape;15;p3"/>
          <p:cNvSpPr txBox="1"/>
          <p:nvPr>
            <p:ph idx="1" type="body"/>
          </p:nvPr>
        </p:nvSpPr>
        <p:spPr>
          <a:xfrm>
            <a:off x="792525" y="4612640"/>
            <a:ext cx="2946400" cy="1524634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b="1" i="0" sz="1500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Char char="○"/>
              <a:defRPr/>
            </a:lvl2pPr>
            <a:lvl3pPr indent="-406400" lvl="2" marL="1371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Char char="■"/>
              <a:defRPr/>
            </a:lvl3pPr>
            <a:lvl4pPr indent="-406400" lvl="3" marL="18288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Char char="●"/>
              <a:defRPr/>
            </a:lvl4pPr>
            <a:lvl5pPr indent="-406400" lvl="4" marL="22860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Char char="○"/>
              <a:defRPr/>
            </a:lvl5pPr>
            <a:lvl6pPr indent="-406400" lvl="5" marL="27432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Char char="■"/>
              <a:defRPr/>
            </a:lvl6pPr>
            <a:lvl7pPr indent="-406400" lvl="6" marL="32004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Char char="●"/>
              <a:defRPr/>
            </a:lvl7pPr>
            <a:lvl8pPr indent="-406400" lvl="7" marL="3657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Char char="○"/>
              <a:defRPr/>
            </a:lvl8pPr>
            <a:lvl9pPr indent="-406400" lvl="8" marL="4114800" algn="l">
              <a:lnSpc>
                <a:spcPct val="115000"/>
              </a:lnSpc>
              <a:spcBef>
                <a:spcPts val="3200"/>
              </a:spcBef>
              <a:spcAft>
                <a:spcPts val="3200"/>
              </a:spcAft>
              <a:buSzPts val="2800"/>
              <a:buChar char="■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pos="495">
          <p15:clr>
            <a:srgbClr val="FA7B17"/>
          </p15:clr>
        </p15:guide>
        <p15:guide id="2" orient="horz" pos="513">
          <p15:clr>
            <a:srgbClr val="FA7B17"/>
          </p15:clr>
        </p15:guide>
        <p15:guide id="3" orient="horz" pos="5366">
          <p15:clr>
            <a:srgbClr val="FA7B17"/>
          </p15:clr>
        </p15:guide>
        <p15:guide id="4" pos="11067">
          <p15:clr>
            <a:srgbClr val="FA7B17"/>
          </p15:clr>
        </p15:guide>
        <p15:guide id="5" pos="6628">
          <p15:clr>
            <a:srgbClr val="FA7B17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ise en page personnalisée 1 1 1 1 1 1 1">
  <p:cSld name="CUSTOM_2_1_1_1_1_1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/>
          <p:nvPr/>
        </p:nvSpPr>
        <p:spPr>
          <a:xfrm rot="-5400000">
            <a:off x="6950750" y="-1077900"/>
            <a:ext cx="14546700" cy="8183100"/>
          </a:xfrm>
          <a:prstGeom prst="rtTriangle">
            <a:avLst/>
          </a:prstGeom>
          <a:solidFill>
            <a:srgbClr val="F4F4F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792525" y="2658000"/>
            <a:ext cx="16300200" cy="497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>
            <a:lvl1pPr indent="-4191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Font typeface="Hind Madurai"/>
              <a:buChar char="●"/>
              <a:defRPr b="0" i="0" sz="3000">
                <a:latin typeface="Arial"/>
                <a:ea typeface="Arial"/>
                <a:cs typeface="Arial"/>
                <a:sym typeface="Arial"/>
              </a:defRPr>
            </a:lvl1pPr>
            <a:lvl2pPr indent="-387350" lvl="1" marL="914400" algn="l">
              <a:lnSpc>
                <a:spcPct val="115000"/>
              </a:lnSpc>
              <a:spcBef>
                <a:spcPts val="1000"/>
              </a:spcBef>
              <a:spcAft>
                <a:spcPts val="0"/>
              </a:spcAft>
              <a:buSzPts val="2500"/>
              <a:buFont typeface="Hind Madurai"/>
              <a:buChar char="○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2pPr>
            <a:lvl3pPr indent="-387350" lvl="2" marL="1371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■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3pPr>
            <a:lvl4pPr indent="-387350" lvl="3" marL="18288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●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4pPr>
            <a:lvl5pPr indent="-406400" lvl="4" marL="22860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5pPr>
            <a:lvl6pPr indent="-406400" lvl="5" marL="27432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6pPr>
            <a:lvl7pPr indent="-406400" lvl="6" marL="32004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●"/>
              <a:defRPr>
                <a:latin typeface="Hind Madurai"/>
                <a:ea typeface="Hind Madurai"/>
                <a:cs typeface="Hind Madurai"/>
                <a:sym typeface="Hind Madurai"/>
              </a:defRPr>
            </a:lvl7pPr>
            <a:lvl8pPr indent="-406400" lvl="7" marL="3657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8pPr>
            <a:lvl9pPr indent="-406400" lvl="8" marL="4114800" algn="l">
              <a:lnSpc>
                <a:spcPct val="115000"/>
              </a:lnSpc>
              <a:spcBef>
                <a:spcPts val="3200"/>
              </a:spcBef>
              <a:spcAft>
                <a:spcPts val="320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9pPr>
          </a:lstStyle>
          <a:p/>
        </p:txBody>
      </p:sp>
      <p:sp>
        <p:nvSpPr>
          <p:cNvPr id="19" name="Google Shape;19;p4"/>
          <p:cNvSpPr txBox="1"/>
          <p:nvPr>
            <p:ph type="title"/>
          </p:nvPr>
        </p:nvSpPr>
        <p:spPr>
          <a:xfrm>
            <a:off x="792525" y="773675"/>
            <a:ext cx="16702799" cy="750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0" i="0" sz="1800">
                <a:solidFill>
                  <a:srgbClr val="CCCCCC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2" type="title"/>
          </p:nvPr>
        </p:nvSpPr>
        <p:spPr>
          <a:xfrm>
            <a:off x="792525" y="1183500"/>
            <a:ext cx="17041200" cy="6612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1" i="0" sz="3600">
                <a:solidFill>
                  <a:srgbClr val="008CC4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9pPr>
          </a:lstStyle>
          <a:p/>
        </p:txBody>
      </p:sp>
      <p:pic>
        <p:nvPicPr>
          <p:cNvPr id="21" name="Google Shape;21;p4"/>
          <p:cNvPicPr preferRelativeResize="0"/>
          <p:nvPr/>
        </p:nvPicPr>
        <p:blipFill/>
        <p:spPr>
          <a:xfrm>
            <a:off x="792525" y="9253963"/>
            <a:ext cx="1479275" cy="419175"/>
          </a:xfrm>
          <a:prstGeom prst="rect">
            <a:avLst/>
          </a:prstGeom>
          <a:noFill/>
          <a:ln>
            <a:noFill/>
          </a:ln>
        </p:spPr>
      </p:pic>
      <p:sp>
        <p:nvSpPr>
          <p:cNvPr id="22" name="Google Shape;22;p4"/>
          <p:cNvSpPr txBox="1"/>
          <p:nvPr/>
        </p:nvSpPr>
        <p:spPr>
          <a:xfrm>
            <a:off x="15753025" y="9056600"/>
            <a:ext cx="1382100" cy="81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fr-FR" sz="1400" u="none" cap="none" strike="noStrike">
                <a:solidFill>
                  <a:srgbClr val="999999"/>
                </a:solidFill>
                <a:latin typeface="Hind Madurai"/>
                <a:ea typeface="Hind Madurai"/>
                <a:cs typeface="Hind Madurai"/>
                <a:sym typeface="Hind Madurai"/>
              </a:rPr>
              <a:t>03 février 2020</a:t>
            </a:r>
            <a:endParaRPr b="0" i="0" sz="1400" u="none" cap="none" strike="noStrike">
              <a:solidFill>
                <a:srgbClr val="999999"/>
              </a:solidFill>
              <a:latin typeface="Hind Madurai"/>
              <a:ea typeface="Hind Madurai"/>
              <a:cs typeface="Hind Madurai"/>
              <a:sym typeface="Hind Madurai"/>
            </a:endParaRPr>
          </a:p>
        </p:txBody>
      </p:sp>
      <p:sp>
        <p:nvSpPr>
          <p:cNvPr id="23" name="Google Shape;23;p4"/>
          <p:cNvSpPr txBox="1"/>
          <p:nvPr>
            <p:ph idx="12" type="sldNum"/>
          </p:nvPr>
        </p:nvSpPr>
        <p:spPr>
          <a:xfrm>
            <a:off x="17092727" y="9069800"/>
            <a:ext cx="4761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  <p:extLst>
    <p:ext uri="{DCECCB84-F9BA-43D5-87BE-67443E8EF086}">
      <p15:sldGuideLst>
        <p15:guide id="1" orient="horz" pos="5366">
          <p15:clr>
            <a:srgbClr val="FA7B17"/>
          </p15:clr>
        </p15:guide>
        <p15:guide id="2" orient="horz" pos="477">
          <p15:clr>
            <a:srgbClr val="FA7B17"/>
          </p15:clr>
        </p15:guide>
        <p15:guide id="3" pos="525">
          <p15:clr>
            <a:srgbClr val="FA7B17"/>
          </p15:clr>
        </p15:guide>
        <p15:guide id="4" orient="horz" pos="1693">
          <p15:clr>
            <a:srgbClr val="FA7B17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ise en page personnalisée 1">
  <p:cSld name="CUSTOM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 txBox="1"/>
          <p:nvPr>
            <p:ph type="title"/>
          </p:nvPr>
        </p:nvSpPr>
        <p:spPr>
          <a:xfrm>
            <a:off x="792525" y="773675"/>
            <a:ext cx="16702799" cy="750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0" i="0" sz="1800">
                <a:solidFill>
                  <a:srgbClr val="CCCCCC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26" name="Google Shape;26;p5"/>
          <p:cNvSpPr txBox="1"/>
          <p:nvPr>
            <p:ph idx="2" type="title"/>
          </p:nvPr>
        </p:nvSpPr>
        <p:spPr>
          <a:xfrm>
            <a:off x="792525" y="1183500"/>
            <a:ext cx="17041200" cy="6612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1" i="0" sz="3600">
                <a:solidFill>
                  <a:srgbClr val="008CC4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9pPr>
          </a:lstStyle>
          <a:p/>
        </p:txBody>
      </p:sp>
      <p:sp>
        <p:nvSpPr>
          <p:cNvPr id="27" name="Google Shape;27;p5"/>
          <p:cNvSpPr txBox="1"/>
          <p:nvPr>
            <p:ph idx="1" type="body"/>
          </p:nvPr>
        </p:nvSpPr>
        <p:spPr>
          <a:xfrm>
            <a:off x="792525" y="2627425"/>
            <a:ext cx="16300200" cy="497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>
            <a:lvl1pPr indent="-4191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Font typeface="Hind Madurai"/>
              <a:buChar char="●"/>
              <a:defRPr b="0" i="0" sz="3000">
                <a:latin typeface="Arial"/>
                <a:ea typeface="Arial"/>
                <a:cs typeface="Arial"/>
                <a:sym typeface="Arial"/>
              </a:defRPr>
            </a:lvl1pPr>
            <a:lvl2pPr indent="-387350" lvl="1" marL="914400" algn="l">
              <a:lnSpc>
                <a:spcPct val="115000"/>
              </a:lnSpc>
              <a:spcBef>
                <a:spcPts val="1000"/>
              </a:spcBef>
              <a:spcAft>
                <a:spcPts val="0"/>
              </a:spcAft>
              <a:buSzPts val="2500"/>
              <a:buFont typeface="Hind Madurai"/>
              <a:buChar char="○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2pPr>
            <a:lvl3pPr indent="-387350" lvl="2" marL="1371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■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3pPr>
            <a:lvl4pPr indent="-387350" lvl="3" marL="18288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●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4pPr>
            <a:lvl5pPr indent="-406400" lvl="4" marL="22860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5pPr>
            <a:lvl6pPr indent="-406400" lvl="5" marL="27432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6pPr>
            <a:lvl7pPr indent="-406400" lvl="6" marL="32004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●"/>
              <a:defRPr>
                <a:latin typeface="Hind Madurai"/>
                <a:ea typeface="Hind Madurai"/>
                <a:cs typeface="Hind Madurai"/>
                <a:sym typeface="Hind Madurai"/>
              </a:defRPr>
            </a:lvl7pPr>
            <a:lvl8pPr indent="-406400" lvl="7" marL="3657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8pPr>
            <a:lvl9pPr indent="-406400" lvl="8" marL="4114800" algn="l">
              <a:lnSpc>
                <a:spcPct val="115000"/>
              </a:lnSpc>
              <a:spcBef>
                <a:spcPts val="3200"/>
              </a:spcBef>
              <a:spcAft>
                <a:spcPts val="320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9pPr>
          </a:lstStyle>
          <a:p/>
        </p:txBody>
      </p:sp>
      <p:sp>
        <p:nvSpPr>
          <p:cNvPr id="28" name="Google Shape;28;p5"/>
          <p:cNvSpPr txBox="1"/>
          <p:nvPr/>
        </p:nvSpPr>
        <p:spPr>
          <a:xfrm>
            <a:off x="15753025" y="9056600"/>
            <a:ext cx="1382100" cy="81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fr-FR" sz="1400" u="none" cap="none" strike="noStrike">
                <a:solidFill>
                  <a:srgbClr val="999999"/>
                </a:solidFill>
                <a:latin typeface="Hind Madurai"/>
                <a:ea typeface="Hind Madurai"/>
                <a:cs typeface="Hind Madurai"/>
                <a:sym typeface="Hind Madurai"/>
              </a:rPr>
              <a:t>03 février 2020</a:t>
            </a:r>
            <a:endParaRPr b="0" i="0" sz="1400" u="none" cap="none" strike="noStrike">
              <a:solidFill>
                <a:srgbClr val="999999"/>
              </a:solidFill>
              <a:latin typeface="Hind Madurai"/>
              <a:ea typeface="Hind Madurai"/>
              <a:cs typeface="Hind Madurai"/>
              <a:sym typeface="Hind Madurai"/>
            </a:endParaRPr>
          </a:p>
        </p:txBody>
      </p:sp>
      <p:sp>
        <p:nvSpPr>
          <p:cNvPr id="29" name="Google Shape;29;p5"/>
          <p:cNvSpPr txBox="1"/>
          <p:nvPr>
            <p:ph idx="12" type="sldNum"/>
          </p:nvPr>
        </p:nvSpPr>
        <p:spPr>
          <a:xfrm>
            <a:off x="17092727" y="9069800"/>
            <a:ext cx="4761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434343"/>
                </a:solidFill>
                <a:latin typeface="Hind Madurai"/>
                <a:ea typeface="Hind Madurai"/>
                <a:cs typeface="Hind Madurai"/>
                <a:sym typeface="Hind Madura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  <p:pic>
        <p:nvPicPr>
          <p:cNvPr id="30" name="Google Shape;30;p5"/>
          <p:cNvPicPr preferRelativeResize="0"/>
          <p:nvPr/>
        </p:nvPicPr>
        <p:blipFill/>
        <p:spPr>
          <a:xfrm>
            <a:off x="792525" y="9253963"/>
            <a:ext cx="1479275" cy="4191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pos="499">
          <p15:clr>
            <a:srgbClr val="FA7B17"/>
          </p15:clr>
        </p15:guide>
        <p15:guide id="2" orient="horz" pos="487">
          <p15:clr>
            <a:srgbClr val="FA7B17"/>
          </p15:clr>
        </p15:guide>
        <p15:guide id="3" pos="11021">
          <p15:clr>
            <a:srgbClr val="FA7B17"/>
          </p15:clr>
        </p15:guide>
        <p15:guide id="4" orient="horz" pos="5365">
          <p15:clr>
            <a:srgbClr val="FA7B17"/>
          </p15:clr>
        </p15:guide>
        <p15:guide id="5" orient="horz" pos="1655">
          <p15:clr>
            <a:srgbClr val="FA7B17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4 Couv">
  <p:cSld name="CUSTOM_1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2" name="Google Shape;32;p6"/>
          <p:cNvPicPr preferRelativeResize="0"/>
          <p:nvPr/>
        </p:nvPicPr>
        <p:blipFill/>
        <p:spPr>
          <a:xfrm>
            <a:off x="-59258" y="-76200"/>
            <a:ext cx="18423456" cy="10363199"/>
          </a:xfrm>
          <a:prstGeom prst="rect">
            <a:avLst/>
          </a:prstGeom>
          <a:noFill/>
          <a:ln>
            <a:noFill/>
          </a:ln>
        </p:spPr>
      </p:pic>
      <p:sp>
        <p:nvSpPr>
          <p:cNvPr id="33" name="Google Shape;33;p6"/>
          <p:cNvSpPr txBox="1"/>
          <p:nvPr>
            <p:ph idx="12" type="sldNum"/>
          </p:nvPr>
        </p:nvSpPr>
        <p:spPr>
          <a:xfrm>
            <a:off x="17113569" y="9499702"/>
            <a:ext cx="10974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ise en page personnalisée 1 1 1">
  <p:cSld name="CUSTOM_2_1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5" name="Google Shape;35;p7"/>
          <p:cNvPicPr preferRelativeResize="0"/>
          <p:nvPr/>
        </p:nvPicPr>
        <p:blipFill/>
        <p:spPr>
          <a:xfrm>
            <a:off x="10067913" y="0"/>
            <a:ext cx="8220075" cy="10287000"/>
          </a:xfrm>
          <a:prstGeom prst="rect">
            <a:avLst/>
          </a:prstGeom>
          <a:noFill/>
          <a:ln>
            <a:noFill/>
          </a:ln>
        </p:spPr>
      </p:pic>
      <p:sp>
        <p:nvSpPr>
          <p:cNvPr id="36" name="Google Shape;36;p7"/>
          <p:cNvSpPr txBox="1"/>
          <p:nvPr>
            <p:ph idx="1" type="body"/>
          </p:nvPr>
        </p:nvSpPr>
        <p:spPr>
          <a:xfrm>
            <a:off x="792525" y="2627450"/>
            <a:ext cx="16300200" cy="497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>
            <a:lvl1pPr indent="-4191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Font typeface="Hind Madurai"/>
              <a:buChar char="●"/>
              <a:defRPr b="0" i="0" sz="3000">
                <a:latin typeface="Arial"/>
                <a:ea typeface="Arial"/>
                <a:cs typeface="Arial"/>
                <a:sym typeface="Arial"/>
              </a:defRPr>
            </a:lvl1pPr>
            <a:lvl2pPr indent="-387350" lvl="1" marL="914400" algn="l">
              <a:lnSpc>
                <a:spcPct val="115000"/>
              </a:lnSpc>
              <a:spcBef>
                <a:spcPts val="1000"/>
              </a:spcBef>
              <a:spcAft>
                <a:spcPts val="0"/>
              </a:spcAft>
              <a:buSzPts val="2500"/>
              <a:buFont typeface="Hind Madurai"/>
              <a:buChar char="○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2pPr>
            <a:lvl3pPr indent="-387350" lvl="2" marL="1371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■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3pPr>
            <a:lvl4pPr indent="-387350" lvl="3" marL="18288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●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4pPr>
            <a:lvl5pPr indent="-406400" lvl="4" marL="22860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5pPr>
            <a:lvl6pPr indent="-406400" lvl="5" marL="27432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6pPr>
            <a:lvl7pPr indent="-406400" lvl="6" marL="32004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●"/>
              <a:defRPr>
                <a:latin typeface="Hind Madurai"/>
                <a:ea typeface="Hind Madurai"/>
                <a:cs typeface="Hind Madurai"/>
                <a:sym typeface="Hind Madurai"/>
              </a:defRPr>
            </a:lvl7pPr>
            <a:lvl8pPr indent="-406400" lvl="7" marL="3657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8pPr>
            <a:lvl9pPr indent="-406400" lvl="8" marL="4114800" algn="l">
              <a:lnSpc>
                <a:spcPct val="115000"/>
              </a:lnSpc>
              <a:spcBef>
                <a:spcPts val="3200"/>
              </a:spcBef>
              <a:spcAft>
                <a:spcPts val="320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9pPr>
          </a:lstStyle>
          <a:p/>
        </p:txBody>
      </p:sp>
      <p:sp>
        <p:nvSpPr>
          <p:cNvPr id="37" name="Google Shape;37;p7"/>
          <p:cNvSpPr txBox="1"/>
          <p:nvPr>
            <p:ph type="title"/>
          </p:nvPr>
        </p:nvSpPr>
        <p:spPr>
          <a:xfrm>
            <a:off x="792525" y="773675"/>
            <a:ext cx="16702799" cy="750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0" i="0" sz="1800">
                <a:solidFill>
                  <a:srgbClr val="CCCCCC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38" name="Google Shape;38;p7"/>
          <p:cNvSpPr txBox="1"/>
          <p:nvPr>
            <p:ph idx="2" type="title"/>
          </p:nvPr>
        </p:nvSpPr>
        <p:spPr>
          <a:xfrm>
            <a:off x="792525" y="1183500"/>
            <a:ext cx="17041200" cy="6612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1" i="0" sz="3600">
                <a:solidFill>
                  <a:srgbClr val="008CC4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9pPr>
          </a:lstStyle>
          <a:p/>
        </p:txBody>
      </p:sp>
      <p:pic>
        <p:nvPicPr>
          <p:cNvPr id="39" name="Google Shape;39;p7"/>
          <p:cNvPicPr preferRelativeResize="0"/>
          <p:nvPr/>
        </p:nvPicPr>
        <p:blipFill/>
        <p:spPr>
          <a:xfrm>
            <a:off x="792525" y="9253963"/>
            <a:ext cx="1479275" cy="4191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475">
          <p15:clr>
            <a:srgbClr val="FA7B17"/>
          </p15:clr>
        </p15:guide>
        <p15:guide id="2" pos="499">
          <p15:clr>
            <a:srgbClr val="FA7B17"/>
          </p15:clr>
        </p15:guide>
        <p15:guide id="3" orient="horz" pos="1655">
          <p15:clr>
            <a:srgbClr val="FA7B17"/>
          </p15:clr>
        </p15:guide>
        <p15:guide id="4" orient="horz" pos="5366">
          <p15:clr>
            <a:srgbClr val="FA7B17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ise en page personnalisée 1 1 1 1">
  <p:cSld name="CUSTOM_2_1_1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1" name="Google Shape;41;p8"/>
          <p:cNvPicPr preferRelativeResize="0"/>
          <p:nvPr/>
        </p:nvPicPr>
        <p:blipFill/>
        <p:spPr>
          <a:xfrm>
            <a:off x="10067913" y="0"/>
            <a:ext cx="8220075" cy="10287000"/>
          </a:xfrm>
          <a:prstGeom prst="rect">
            <a:avLst/>
          </a:prstGeom>
          <a:noFill/>
          <a:ln>
            <a:noFill/>
          </a:ln>
        </p:spPr>
      </p:pic>
      <p:sp>
        <p:nvSpPr>
          <p:cNvPr id="42" name="Google Shape;42;p8"/>
          <p:cNvSpPr txBox="1"/>
          <p:nvPr>
            <p:ph idx="1" type="body"/>
          </p:nvPr>
        </p:nvSpPr>
        <p:spPr>
          <a:xfrm>
            <a:off x="792525" y="2639775"/>
            <a:ext cx="16300200" cy="497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>
            <a:lvl1pPr indent="-4191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Font typeface="Hind Madurai"/>
              <a:buChar char="●"/>
              <a:defRPr b="0" i="0" sz="3000">
                <a:latin typeface="Arial"/>
                <a:ea typeface="Arial"/>
                <a:cs typeface="Arial"/>
                <a:sym typeface="Arial"/>
              </a:defRPr>
            </a:lvl1pPr>
            <a:lvl2pPr indent="-387350" lvl="1" marL="914400" algn="l">
              <a:lnSpc>
                <a:spcPct val="115000"/>
              </a:lnSpc>
              <a:spcBef>
                <a:spcPts val="1000"/>
              </a:spcBef>
              <a:spcAft>
                <a:spcPts val="0"/>
              </a:spcAft>
              <a:buSzPts val="2500"/>
              <a:buFont typeface="Hind Madurai"/>
              <a:buChar char="○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2pPr>
            <a:lvl3pPr indent="-387350" lvl="2" marL="1371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■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3pPr>
            <a:lvl4pPr indent="-387350" lvl="3" marL="18288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●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4pPr>
            <a:lvl5pPr indent="-406400" lvl="4" marL="22860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5pPr>
            <a:lvl6pPr indent="-406400" lvl="5" marL="27432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6pPr>
            <a:lvl7pPr indent="-406400" lvl="6" marL="32004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●"/>
              <a:defRPr>
                <a:latin typeface="Hind Madurai"/>
                <a:ea typeface="Hind Madurai"/>
                <a:cs typeface="Hind Madurai"/>
                <a:sym typeface="Hind Madurai"/>
              </a:defRPr>
            </a:lvl7pPr>
            <a:lvl8pPr indent="-406400" lvl="7" marL="3657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8pPr>
            <a:lvl9pPr indent="-406400" lvl="8" marL="4114800" algn="l">
              <a:lnSpc>
                <a:spcPct val="115000"/>
              </a:lnSpc>
              <a:spcBef>
                <a:spcPts val="3200"/>
              </a:spcBef>
              <a:spcAft>
                <a:spcPts val="320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9pPr>
          </a:lstStyle>
          <a:p/>
        </p:txBody>
      </p:sp>
      <p:sp>
        <p:nvSpPr>
          <p:cNvPr id="43" name="Google Shape;43;p8"/>
          <p:cNvSpPr txBox="1"/>
          <p:nvPr>
            <p:ph type="title"/>
          </p:nvPr>
        </p:nvSpPr>
        <p:spPr>
          <a:xfrm>
            <a:off x="792525" y="773675"/>
            <a:ext cx="16702799" cy="750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0" i="0" sz="1800">
                <a:solidFill>
                  <a:srgbClr val="CCCCCC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44" name="Google Shape;44;p8"/>
          <p:cNvSpPr txBox="1"/>
          <p:nvPr>
            <p:ph idx="2" type="title"/>
          </p:nvPr>
        </p:nvSpPr>
        <p:spPr>
          <a:xfrm>
            <a:off x="792525" y="1183500"/>
            <a:ext cx="17041200" cy="6612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1" i="0" sz="3600">
                <a:solidFill>
                  <a:srgbClr val="008CC4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9pPr>
          </a:lstStyle>
          <a:p/>
        </p:txBody>
      </p:sp>
      <p:pic>
        <p:nvPicPr>
          <p:cNvPr id="45" name="Google Shape;45;p8"/>
          <p:cNvPicPr preferRelativeResize="0"/>
          <p:nvPr/>
        </p:nvPicPr>
        <p:blipFill/>
        <p:spPr>
          <a:xfrm>
            <a:off x="792525" y="9253963"/>
            <a:ext cx="1479275" cy="4191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477">
          <p15:clr>
            <a:srgbClr val="FA7B17"/>
          </p15:clr>
        </p15:guide>
        <p15:guide id="2" pos="501">
          <p15:clr>
            <a:srgbClr val="FA7B17"/>
          </p15:clr>
        </p15:guide>
        <p15:guide id="3" orient="horz" pos="1667">
          <p15:clr>
            <a:srgbClr val="FA7B17"/>
          </p15:clr>
        </p15:guide>
        <p15:guide id="4" orient="horz" pos="5366">
          <p15:clr>
            <a:srgbClr val="FA7B17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ise en page personnalisée 1 1 1 1 1">
  <p:cSld name="CUSTOM_2_1_1_1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7" name="Google Shape;47;p9"/>
          <p:cNvPicPr preferRelativeResize="0"/>
          <p:nvPr/>
        </p:nvPicPr>
        <p:blipFill/>
        <p:spPr>
          <a:xfrm>
            <a:off x="10067913" y="0"/>
            <a:ext cx="8220075" cy="10287000"/>
          </a:xfrm>
          <a:prstGeom prst="rect">
            <a:avLst/>
          </a:prstGeom>
          <a:noFill/>
          <a:ln>
            <a:noFill/>
          </a:ln>
        </p:spPr>
      </p:pic>
      <p:sp>
        <p:nvSpPr>
          <p:cNvPr id="48" name="Google Shape;48;p9"/>
          <p:cNvSpPr txBox="1"/>
          <p:nvPr>
            <p:ph idx="1" type="body"/>
          </p:nvPr>
        </p:nvSpPr>
        <p:spPr>
          <a:xfrm>
            <a:off x="792525" y="2658000"/>
            <a:ext cx="16300200" cy="497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>
            <a:lvl1pPr indent="-4191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Font typeface="Hind Madurai"/>
              <a:buChar char="●"/>
              <a:defRPr b="0" i="0" sz="3000">
                <a:latin typeface="Arial"/>
                <a:ea typeface="Arial"/>
                <a:cs typeface="Arial"/>
                <a:sym typeface="Arial"/>
              </a:defRPr>
            </a:lvl1pPr>
            <a:lvl2pPr indent="-387350" lvl="1" marL="914400" algn="l">
              <a:lnSpc>
                <a:spcPct val="115000"/>
              </a:lnSpc>
              <a:spcBef>
                <a:spcPts val="1000"/>
              </a:spcBef>
              <a:spcAft>
                <a:spcPts val="0"/>
              </a:spcAft>
              <a:buSzPts val="2500"/>
              <a:buFont typeface="Hind Madurai"/>
              <a:buChar char="○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2pPr>
            <a:lvl3pPr indent="-387350" lvl="2" marL="1371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■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3pPr>
            <a:lvl4pPr indent="-387350" lvl="3" marL="18288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●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4pPr>
            <a:lvl5pPr indent="-406400" lvl="4" marL="22860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5pPr>
            <a:lvl6pPr indent="-406400" lvl="5" marL="27432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6pPr>
            <a:lvl7pPr indent="-406400" lvl="6" marL="32004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●"/>
              <a:defRPr>
                <a:latin typeface="Hind Madurai"/>
                <a:ea typeface="Hind Madurai"/>
                <a:cs typeface="Hind Madurai"/>
                <a:sym typeface="Hind Madurai"/>
              </a:defRPr>
            </a:lvl7pPr>
            <a:lvl8pPr indent="-406400" lvl="7" marL="3657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8pPr>
            <a:lvl9pPr indent="-406400" lvl="8" marL="4114800" algn="l">
              <a:lnSpc>
                <a:spcPct val="115000"/>
              </a:lnSpc>
              <a:spcBef>
                <a:spcPts val="3200"/>
              </a:spcBef>
              <a:spcAft>
                <a:spcPts val="320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9pPr>
          </a:lstStyle>
          <a:p/>
        </p:txBody>
      </p:sp>
      <p:sp>
        <p:nvSpPr>
          <p:cNvPr id="49" name="Google Shape;49;p9"/>
          <p:cNvSpPr txBox="1"/>
          <p:nvPr>
            <p:ph type="title"/>
          </p:nvPr>
        </p:nvSpPr>
        <p:spPr>
          <a:xfrm>
            <a:off x="792525" y="773675"/>
            <a:ext cx="16702799" cy="750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0" i="0" sz="1800">
                <a:solidFill>
                  <a:srgbClr val="CCCCCC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50" name="Google Shape;50;p9"/>
          <p:cNvSpPr txBox="1"/>
          <p:nvPr>
            <p:ph idx="2" type="title"/>
          </p:nvPr>
        </p:nvSpPr>
        <p:spPr>
          <a:xfrm>
            <a:off x="792525" y="1183500"/>
            <a:ext cx="17041200" cy="6612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1" i="0" sz="3600">
                <a:solidFill>
                  <a:srgbClr val="008CC4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9pPr>
          </a:lstStyle>
          <a:p/>
        </p:txBody>
      </p:sp>
      <p:pic>
        <p:nvPicPr>
          <p:cNvPr id="51" name="Google Shape;51;p9"/>
          <p:cNvPicPr preferRelativeResize="0"/>
          <p:nvPr/>
        </p:nvPicPr>
        <p:blipFill/>
        <p:spPr>
          <a:xfrm>
            <a:off x="792525" y="9253963"/>
            <a:ext cx="1479275" cy="4191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477">
          <p15:clr>
            <a:srgbClr val="FA7B17"/>
          </p15:clr>
        </p15:guide>
        <p15:guide id="2" pos="501">
          <p15:clr>
            <a:srgbClr val="FA7B17"/>
          </p15:clr>
        </p15:guide>
        <p15:guide id="3" orient="horz" pos="1669">
          <p15:clr>
            <a:srgbClr val="FA7B17"/>
          </p15:clr>
        </p15:guide>
        <p15:guide id="4" orient="horz" pos="5355">
          <p15:clr>
            <a:srgbClr val="FA7B17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ise en page personnalisée 1 1 1 1 1 1">
  <p:cSld name="CUSTOM_2_1_1_1_1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3" name="Google Shape;53;p10"/>
          <p:cNvPicPr preferRelativeResize="0"/>
          <p:nvPr/>
        </p:nvPicPr>
        <p:blipFill/>
        <p:spPr>
          <a:xfrm>
            <a:off x="10067913" y="0"/>
            <a:ext cx="8220075" cy="10287000"/>
          </a:xfrm>
          <a:prstGeom prst="rect">
            <a:avLst/>
          </a:prstGeom>
          <a:noFill/>
          <a:ln>
            <a:noFill/>
          </a:ln>
        </p:spPr>
      </p:pic>
      <p:sp>
        <p:nvSpPr>
          <p:cNvPr id="54" name="Google Shape;54;p10"/>
          <p:cNvSpPr txBox="1"/>
          <p:nvPr>
            <p:ph idx="1" type="body"/>
          </p:nvPr>
        </p:nvSpPr>
        <p:spPr>
          <a:xfrm>
            <a:off x="792525" y="2658000"/>
            <a:ext cx="16300200" cy="497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>
            <a:lvl1pPr indent="-4191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Font typeface="Hind Madurai"/>
              <a:buChar char="●"/>
              <a:defRPr b="0" i="0" sz="3000">
                <a:latin typeface="Arial"/>
                <a:ea typeface="Arial"/>
                <a:cs typeface="Arial"/>
                <a:sym typeface="Arial"/>
              </a:defRPr>
            </a:lvl1pPr>
            <a:lvl2pPr indent="-387350" lvl="1" marL="914400" algn="l">
              <a:lnSpc>
                <a:spcPct val="115000"/>
              </a:lnSpc>
              <a:spcBef>
                <a:spcPts val="1000"/>
              </a:spcBef>
              <a:spcAft>
                <a:spcPts val="0"/>
              </a:spcAft>
              <a:buSzPts val="2500"/>
              <a:buFont typeface="Hind Madurai"/>
              <a:buChar char="○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2pPr>
            <a:lvl3pPr indent="-387350" lvl="2" marL="1371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■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3pPr>
            <a:lvl4pPr indent="-387350" lvl="3" marL="18288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500"/>
              <a:buFont typeface="Hind Madurai"/>
              <a:buChar char="●"/>
              <a:defRPr sz="2500">
                <a:latin typeface="Hind Madurai"/>
                <a:ea typeface="Hind Madurai"/>
                <a:cs typeface="Hind Madurai"/>
                <a:sym typeface="Hind Madurai"/>
              </a:defRPr>
            </a:lvl4pPr>
            <a:lvl5pPr indent="-406400" lvl="4" marL="22860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5pPr>
            <a:lvl6pPr indent="-406400" lvl="5" marL="27432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6pPr>
            <a:lvl7pPr indent="-406400" lvl="6" marL="32004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●"/>
              <a:defRPr>
                <a:latin typeface="Hind Madurai"/>
                <a:ea typeface="Hind Madurai"/>
                <a:cs typeface="Hind Madurai"/>
                <a:sym typeface="Hind Madurai"/>
              </a:defRPr>
            </a:lvl7pPr>
            <a:lvl8pPr indent="-406400" lvl="7" marL="365760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SzPts val="2800"/>
              <a:buFont typeface="Hind Madurai"/>
              <a:buChar char="○"/>
              <a:defRPr>
                <a:latin typeface="Hind Madurai"/>
                <a:ea typeface="Hind Madurai"/>
                <a:cs typeface="Hind Madurai"/>
                <a:sym typeface="Hind Madurai"/>
              </a:defRPr>
            </a:lvl8pPr>
            <a:lvl9pPr indent="-406400" lvl="8" marL="4114800" algn="l">
              <a:lnSpc>
                <a:spcPct val="115000"/>
              </a:lnSpc>
              <a:spcBef>
                <a:spcPts val="3200"/>
              </a:spcBef>
              <a:spcAft>
                <a:spcPts val="3200"/>
              </a:spcAft>
              <a:buSzPts val="2800"/>
              <a:buFont typeface="Hind Madurai"/>
              <a:buChar char="■"/>
              <a:defRPr>
                <a:latin typeface="Hind Madurai"/>
                <a:ea typeface="Hind Madurai"/>
                <a:cs typeface="Hind Madurai"/>
                <a:sym typeface="Hind Madurai"/>
              </a:defRPr>
            </a:lvl9pPr>
          </a:lstStyle>
          <a:p/>
        </p:txBody>
      </p:sp>
      <p:sp>
        <p:nvSpPr>
          <p:cNvPr id="55" name="Google Shape;55;p10"/>
          <p:cNvSpPr txBox="1"/>
          <p:nvPr>
            <p:ph idx="12" type="sldNum"/>
          </p:nvPr>
        </p:nvSpPr>
        <p:spPr>
          <a:xfrm>
            <a:off x="17113569" y="9499702"/>
            <a:ext cx="10974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Hind Madurai"/>
                <a:ea typeface="Hind Madurai"/>
                <a:cs typeface="Hind Madurai"/>
                <a:sym typeface="Hind Madurai"/>
              </a:defRPr>
            </a:lvl1pPr>
            <a:lvl2pPr indent="0" lvl="1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Hind Madurai"/>
                <a:ea typeface="Hind Madurai"/>
                <a:cs typeface="Hind Madurai"/>
                <a:sym typeface="Hind Madurai"/>
              </a:defRPr>
            </a:lvl2pPr>
            <a:lvl3pPr indent="0" lvl="2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Hind Madurai"/>
                <a:ea typeface="Hind Madurai"/>
                <a:cs typeface="Hind Madurai"/>
                <a:sym typeface="Hind Madurai"/>
              </a:defRPr>
            </a:lvl3pPr>
            <a:lvl4pPr indent="0" lvl="3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Hind Madurai"/>
                <a:ea typeface="Hind Madurai"/>
                <a:cs typeface="Hind Madurai"/>
                <a:sym typeface="Hind Madurai"/>
              </a:defRPr>
            </a:lvl4pPr>
            <a:lvl5pPr indent="0" lvl="4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Hind Madurai"/>
                <a:ea typeface="Hind Madurai"/>
                <a:cs typeface="Hind Madurai"/>
                <a:sym typeface="Hind Madurai"/>
              </a:defRPr>
            </a:lvl5pPr>
            <a:lvl6pPr indent="0" lvl="5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Hind Madurai"/>
                <a:ea typeface="Hind Madurai"/>
                <a:cs typeface="Hind Madurai"/>
                <a:sym typeface="Hind Madurai"/>
              </a:defRPr>
            </a:lvl6pPr>
            <a:lvl7pPr indent="0" lvl="6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Hind Madurai"/>
                <a:ea typeface="Hind Madurai"/>
                <a:cs typeface="Hind Madurai"/>
                <a:sym typeface="Hind Madurai"/>
              </a:defRPr>
            </a:lvl7pPr>
            <a:lvl8pPr indent="0" lvl="7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Hind Madurai"/>
                <a:ea typeface="Hind Madurai"/>
                <a:cs typeface="Hind Madurai"/>
                <a:sym typeface="Hind Madurai"/>
              </a:defRPr>
            </a:lvl8pPr>
            <a:lvl9pPr indent="0" lvl="8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Hind Madurai"/>
                <a:ea typeface="Hind Madurai"/>
                <a:cs typeface="Hind Madurai"/>
                <a:sym typeface="Hind Madurai"/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  <p:sp>
        <p:nvSpPr>
          <p:cNvPr id="56" name="Google Shape;56;p10"/>
          <p:cNvSpPr txBox="1"/>
          <p:nvPr>
            <p:ph type="title"/>
          </p:nvPr>
        </p:nvSpPr>
        <p:spPr>
          <a:xfrm>
            <a:off x="792525" y="773675"/>
            <a:ext cx="16702799" cy="750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0" i="0" sz="1800">
                <a:solidFill>
                  <a:srgbClr val="CCCCCC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57" name="Google Shape;57;p10"/>
          <p:cNvSpPr txBox="1"/>
          <p:nvPr>
            <p:ph idx="2" type="title"/>
          </p:nvPr>
        </p:nvSpPr>
        <p:spPr>
          <a:xfrm>
            <a:off x="792525" y="1183500"/>
            <a:ext cx="17041200" cy="6612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b="1" i="0" sz="3600">
                <a:solidFill>
                  <a:srgbClr val="008CC4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>
                <a:solidFill>
                  <a:srgbClr val="008CC4"/>
                </a:solidFill>
              </a:defRPr>
            </a:lvl9pPr>
          </a:lstStyle>
          <a:p/>
        </p:txBody>
      </p:sp>
      <p:pic>
        <p:nvPicPr>
          <p:cNvPr id="58" name="Google Shape;58;p10"/>
          <p:cNvPicPr preferRelativeResize="0"/>
          <p:nvPr/>
        </p:nvPicPr>
        <p:blipFill/>
        <p:spPr>
          <a:xfrm>
            <a:off x="792525" y="9253963"/>
            <a:ext cx="1479275" cy="4191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5366">
          <p15:clr>
            <a:srgbClr val="FA7B17"/>
          </p15:clr>
        </p15:guide>
        <p15:guide id="2" orient="horz" pos="477">
          <p15:clr>
            <a:srgbClr val="FA7B17"/>
          </p15:clr>
        </p15:guide>
        <p15:guide id="3" pos="513">
          <p15:clr>
            <a:srgbClr val="FA7B17"/>
          </p15:clr>
        </p15:guide>
        <p15:guide id="4" orient="horz" pos="1669">
          <p15:clr>
            <a:srgbClr val="FA7B17"/>
          </p15:clr>
        </p15:guide>
      </p15:sldGuideLst>
    </p:ext>
  </p:extLst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0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rgbClr val="FFFFFF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623400" y="890050"/>
            <a:ext cx="17041200" cy="1145400"/>
          </a:xfrm>
          <a:prstGeom prst="rect">
            <a:avLst/>
          </a:prstGeom>
          <a:noFill/>
          <a:ln>
            <a:noFill/>
          </a:ln>
        </p:spPr>
        <p:txBody>
          <a:bodyPr anchorCtr="0" anchor="t" bIns="182850" lIns="182850" spcFirstLastPara="1" rIns="182850" wrap="square" tIns="18285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623400" y="2304950"/>
            <a:ext cx="17041200" cy="6832800"/>
          </a:xfrm>
          <a:prstGeom prst="rect">
            <a:avLst/>
          </a:prstGeom>
          <a:noFill/>
          <a:ln>
            <a:noFill/>
          </a:ln>
        </p:spPr>
        <p:txBody>
          <a:bodyPr anchorCtr="0" anchor="t" bIns="182850" lIns="182850" spcFirstLastPara="1" rIns="182850" wrap="square" tIns="182850">
            <a:noAutofit/>
          </a:bodyPr>
          <a:lstStyle>
            <a:lvl1pPr indent="-4572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Font typeface="Arial"/>
              <a:buChar char="●"/>
              <a:defRPr b="0" i="0" sz="36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○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406400" lvl="2" marL="1371600" marR="0" rtl="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■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406400" lvl="3" marL="1828800" marR="0" rtl="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●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406400" lvl="4" marL="2286000" marR="0" rtl="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○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406400" lvl="5" marL="2743200" marR="0" rtl="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■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406400" lvl="6" marL="3200400" marR="0" rtl="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●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406400" lvl="7" marL="3657600" marR="0" rtl="0" algn="l">
              <a:lnSpc>
                <a:spcPct val="115000"/>
              </a:lnSpc>
              <a:spcBef>
                <a:spcPts val="320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○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406400" lvl="8" marL="4114800" marR="0" rtl="0" algn="l">
              <a:lnSpc>
                <a:spcPct val="115000"/>
              </a:lnSpc>
              <a:spcBef>
                <a:spcPts val="3200"/>
              </a:spcBef>
              <a:spcAft>
                <a:spcPts val="3200"/>
              </a:spcAft>
              <a:buClr>
                <a:schemeClr val="dk2"/>
              </a:buClr>
              <a:buSzPts val="2800"/>
              <a:buFont typeface="Arial"/>
              <a:buChar char="■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11.xml"/><Relationship Id="rId3" Type="http://schemas.openxmlformats.org/officeDocument/2006/relationships/hyperlink" Target="mailto:roc@wifirst.fr" TargetMode="External"/><Relationship Id="rId4" Type="http://schemas.openxmlformats.org/officeDocument/2006/relationships/hyperlink" Target="mailto:khalil.miladi@wifirst.fr" TargetMode="External"/><Relationship Id="rId5" Type="http://schemas.openxmlformats.org/officeDocument/2006/relationships/hyperlink" Target="mailto:eloise.brisson@wifirst.fr" TargetMode="External"/><Relationship Id="rId6" Type="http://schemas.openxmlformats.org/officeDocument/2006/relationships/hyperlink" Target="mailto:michel.affre@cnous.fr" TargetMode="Externa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1"/>
          <p:cNvSpPr txBox="1"/>
          <p:nvPr>
            <p:ph type="title"/>
          </p:nvPr>
        </p:nvSpPr>
        <p:spPr>
          <a:xfrm>
            <a:off x="9809221" y="3551019"/>
            <a:ext cx="7483800" cy="1911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2850" lIns="182850" spcFirstLastPara="1" rIns="182850" wrap="square" tIns="182850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</a:pPr>
            <a:r>
              <a:rPr lang="fr-FR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CoPEX</a:t>
            </a:r>
            <a:r>
              <a:rPr lang="fr-FR">
                <a:latin typeface="Arial"/>
                <a:ea typeface="Arial"/>
                <a:cs typeface="Arial"/>
                <a:sym typeface="Arial"/>
              </a:rPr>
              <a:t>.1: Crous</a:t>
            </a:r>
            <a:endParaRPr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" name="Google Shape;64;p11"/>
          <p:cNvSpPr txBox="1"/>
          <p:nvPr/>
        </p:nvSpPr>
        <p:spPr>
          <a:xfrm>
            <a:off x="9809221" y="4939699"/>
            <a:ext cx="5731329" cy="52322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None/>
            </a:pPr>
            <a:r>
              <a:rPr b="0" i="0" lang="fr-FR" sz="2800" u="none" cap="none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Données</a:t>
            </a:r>
            <a:r>
              <a:rPr b="0" i="0" lang="fr-FR" sz="1400" u="none" cap="none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b="0" i="0" lang="fr-FR" sz="2800" u="none" cap="none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Collectées Avril 2021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65" name="Google Shape;65;p11"/>
          <p:cNvPicPr preferRelativeResize="0"/>
          <p:nvPr/>
        </p:nvPicPr>
        <p:blipFill/>
        <p:spPr>
          <a:xfrm>
            <a:off x="174977" y="128196"/>
            <a:ext cx="1393200" cy="139087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20"/>
          <p:cNvSpPr txBox="1"/>
          <p:nvPr>
            <p:ph idx="12" type="sldNum"/>
          </p:nvPr>
        </p:nvSpPr>
        <p:spPr>
          <a:xfrm>
            <a:off x="17092727" y="9069800"/>
            <a:ext cx="4761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  <p:sp>
        <p:nvSpPr>
          <p:cNvPr id="123" name="Google Shape;123;p20"/>
          <p:cNvSpPr/>
          <p:nvPr/>
        </p:nvSpPr>
        <p:spPr>
          <a:xfrm>
            <a:off x="3886200" y="62962"/>
            <a:ext cx="10814537" cy="70788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b="0" i="1" lang="fr-FR" sz="4000" u="none" cap="none" strike="noStrike">
                <a:solidFill>
                  <a:schemeClr val="accent5"/>
                </a:solidFill>
                <a:latin typeface="Arial"/>
                <a:ea typeface="Arial"/>
                <a:cs typeface="Arial"/>
                <a:sym typeface="Arial"/>
              </a:rPr>
              <a:t>Nombre de chambres VS chambres fibrées</a:t>
            </a:r>
            <a:endParaRPr/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t/>
            </a:r>
            <a:endParaRPr b="0" i="1" sz="4000" u="none" cap="none" strike="noStrike">
              <a:solidFill>
                <a:schemeClr val="accent5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124" name="Google Shape;124;p20"/>
          <p:cNvPicPr preferRelativeResize="0"/>
          <p:nvPr/>
        </p:nvPicPr>
        <p:blipFill/>
        <p:spPr>
          <a:xfrm>
            <a:off x="0" y="770848"/>
            <a:ext cx="18287999" cy="9347466"/>
          </a:xfrm>
          <a:prstGeom prst="rect">
            <a:avLst/>
          </a:prstGeom>
          <a:noFill/>
          <a:ln>
            <a:noFill/>
          </a:ln>
        </p:spPr>
      </p:pic>
      <p:pic>
        <p:nvPicPr>
          <p:cNvPr id="125" name="Google Shape;125;p20"/>
          <p:cNvPicPr preferRelativeResize="0"/>
          <p:nvPr/>
        </p:nvPicPr>
        <p:blipFill/>
        <p:spPr>
          <a:xfrm>
            <a:off x="16634177" y="57858"/>
            <a:ext cx="1393200" cy="139087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1"/>
          <p:cNvSpPr txBox="1"/>
          <p:nvPr>
            <p:ph idx="12" type="sldNum"/>
          </p:nvPr>
        </p:nvSpPr>
        <p:spPr>
          <a:xfrm>
            <a:off x="17092727" y="9069800"/>
            <a:ext cx="4761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  <p:sp>
        <p:nvSpPr>
          <p:cNvPr id="131" name="Google Shape;131;p21"/>
          <p:cNvSpPr txBox="1"/>
          <p:nvPr/>
        </p:nvSpPr>
        <p:spPr>
          <a:xfrm>
            <a:off x="15764933" y="9398000"/>
            <a:ext cx="184731" cy="30777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" name="Google Shape;132;p21"/>
          <p:cNvSpPr txBox="1"/>
          <p:nvPr/>
        </p:nvSpPr>
        <p:spPr>
          <a:xfrm>
            <a:off x="7172302" y="4563683"/>
            <a:ext cx="3326552" cy="5847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200"/>
              <a:buFont typeface="Arial"/>
              <a:buNone/>
            </a:pPr>
            <a:r>
              <a:rPr b="1" i="1" lang="fr-FR" sz="3200" u="sng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Contacts Wifirst</a:t>
            </a:r>
            <a:endParaRPr b="1" i="1" sz="3200" u="sng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" name="Google Shape;133;p21"/>
          <p:cNvSpPr txBox="1"/>
          <p:nvPr/>
        </p:nvSpPr>
        <p:spPr>
          <a:xfrm>
            <a:off x="3991627" y="5295893"/>
            <a:ext cx="9687902" cy="147732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fr-FR" sz="1800" u="sng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Exploitation</a:t>
            </a:r>
            <a:r>
              <a:rPr b="0" i="0" lang="fr-FR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</a:t>
            </a:r>
            <a:r>
              <a:rPr b="0" i="0" lang="fr-FR" sz="1800" u="sng" cap="none" strike="noStrike">
                <a:solidFill>
                  <a:schemeClr val="hlink"/>
                </a:solidFill>
                <a:latin typeface="Arial"/>
                <a:ea typeface="Arial"/>
                <a:cs typeface="Arial"/>
                <a:sym typeface="Arial"/>
                <a:hlinkClick r:id="rId3"/>
              </a:rPr>
              <a:t>roc@wifirst.fr</a:t>
            </a:r>
            <a:endParaRPr b="0" i="0" sz="1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fr-FR" sz="1800" u="sng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ROC</a:t>
            </a:r>
            <a:r>
              <a:rPr b="0" i="0" lang="fr-FR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Anwar Régis-Lydi</a:t>
            </a:r>
            <a:endParaRPr b="0" i="0" sz="1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fr-FR" sz="1800" u="sng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Responsable de compte</a:t>
            </a:r>
            <a:r>
              <a:rPr b="0" i="0" lang="fr-FR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Khalil Miladi - </a:t>
            </a:r>
            <a:r>
              <a:rPr b="0" i="0" lang="fr-FR" sz="1800" u="sng" cap="none" strike="noStrike">
                <a:solidFill>
                  <a:schemeClr val="hlink"/>
                </a:solidFill>
                <a:latin typeface="Arial"/>
                <a:ea typeface="Arial"/>
                <a:cs typeface="Arial"/>
                <a:sym typeface="Arial"/>
                <a:hlinkClick r:id="rId4"/>
              </a:rPr>
              <a:t>khalil.miladi@wifirst.fr</a:t>
            </a:r>
            <a:r>
              <a:rPr b="0" i="0" lang="fr-FR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fr-FR" sz="1800" u="sng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Responsable BU Grands Comptes</a:t>
            </a:r>
            <a:r>
              <a:rPr b="0" i="0" lang="fr-FR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Eloïse Brisson - </a:t>
            </a:r>
            <a:r>
              <a:rPr b="0" i="0" lang="fr-FR" sz="1800" u="sng" cap="none" strike="noStrike">
                <a:solidFill>
                  <a:schemeClr val="hlink"/>
                </a:solidFill>
                <a:latin typeface="Arial"/>
                <a:ea typeface="Arial"/>
                <a:cs typeface="Arial"/>
                <a:sym typeface="Arial"/>
                <a:hlinkClick r:id="rId5"/>
              </a:rPr>
              <a:t>eloise.brisson@wifirst.fr</a:t>
            </a:r>
            <a:r>
              <a:rPr b="0" i="0" lang="fr-FR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134" name="Google Shape;134;p21"/>
          <p:cNvPicPr preferRelativeResize="0"/>
          <p:nvPr/>
        </p:nvPicPr>
        <p:blipFill/>
        <p:spPr>
          <a:xfrm>
            <a:off x="0" y="8553971"/>
            <a:ext cx="1688057" cy="1688057"/>
          </a:xfrm>
          <a:prstGeom prst="rect">
            <a:avLst/>
          </a:prstGeom>
          <a:noFill/>
          <a:ln>
            <a:noFill/>
          </a:ln>
        </p:spPr>
      </p:pic>
      <p:pic>
        <p:nvPicPr>
          <p:cNvPr id="135" name="Google Shape;135;p21"/>
          <p:cNvPicPr preferRelativeResize="0"/>
          <p:nvPr/>
        </p:nvPicPr>
        <p:blipFill/>
        <p:spPr>
          <a:xfrm>
            <a:off x="7172303" y="888532"/>
            <a:ext cx="3326551" cy="3321007"/>
          </a:xfrm>
          <a:prstGeom prst="rect">
            <a:avLst/>
          </a:prstGeom>
          <a:noFill/>
          <a:ln>
            <a:noFill/>
          </a:ln>
        </p:spPr>
      </p:pic>
      <p:sp>
        <p:nvSpPr>
          <p:cNvPr id="136" name="Google Shape;136;p21"/>
          <p:cNvSpPr txBox="1"/>
          <p:nvPr/>
        </p:nvSpPr>
        <p:spPr>
          <a:xfrm>
            <a:off x="5438315" y="7327219"/>
            <a:ext cx="6412333" cy="36933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fr-FR" sz="1800" u="sng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Direction du numérique</a:t>
            </a:r>
            <a:r>
              <a:rPr b="0" i="0" lang="fr-FR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</a:t>
            </a:r>
            <a:r>
              <a:rPr b="0" i="0" lang="fr-FR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Michel Affre </a:t>
            </a:r>
            <a:r>
              <a:rPr b="0" i="0" lang="fr-FR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– </a:t>
            </a:r>
            <a:r>
              <a:rPr b="0" i="0" lang="fr-FR" sz="1800" u="sng" cap="none" strike="noStrike">
                <a:solidFill>
                  <a:schemeClr val="hlink"/>
                </a:solidFill>
                <a:latin typeface="Arial"/>
                <a:ea typeface="Arial"/>
                <a:cs typeface="Arial"/>
                <a:sym typeface="Arial"/>
                <a:hlinkClick r:id="rId6"/>
              </a:rPr>
              <a:t>michel.affre@cnous.fr</a:t>
            </a:r>
            <a:r>
              <a:rPr b="0" i="0" lang="fr-FR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" name="Google Shape;137;p21"/>
          <p:cNvSpPr txBox="1"/>
          <p:nvPr/>
        </p:nvSpPr>
        <p:spPr>
          <a:xfrm>
            <a:off x="7172302" y="6628268"/>
            <a:ext cx="3324949" cy="5847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200"/>
              <a:buFont typeface="Arial"/>
              <a:buNone/>
            </a:pPr>
            <a:r>
              <a:rPr b="1" i="1" lang="fr-FR" sz="3200" u="sng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Contacts Cnous</a:t>
            </a:r>
            <a:endParaRPr b="1" i="1" sz="3200" u="sng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2"/>
          <p:cNvSpPr txBox="1"/>
          <p:nvPr>
            <p:ph type="title"/>
          </p:nvPr>
        </p:nvSpPr>
        <p:spPr>
          <a:xfrm>
            <a:off x="785075" y="6567750"/>
            <a:ext cx="9736500" cy="190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Hind Madurai SemiBold"/>
              <a:buNone/>
            </a:pPr>
            <a:r>
              <a:rPr lang="fr-FR"/>
              <a:t>1. Bande passante 19h-23h. 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/>
          <p:nvPr>
            <p:ph idx="12" type="sldNum"/>
          </p:nvPr>
        </p:nvSpPr>
        <p:spPr>
          <a:xfrm>
            <a:off x="17092727" y="9069800"/>
            <a:ext cx="4761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  <p:sp>
        <p:nvSpPr>
          <p:cNvPr id="76" name="Google Shape;76;p13"/>
          <p:cNvSpPr/>
          <p:nvPr/>
        </p:nvSpPr>
        <p:spPr>
          <a:xfrm>
            <a:off x="6014000" y="45411"/>
            <a:ext cx="6260047" cy="70788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b="0" i="1" lang="fr-FR" sz="4000" u="none" cap="none" strike="noStrike">
                <a:solidFill>
                  <a:schemeClr val="accent5"/>
                </a:solidFill>
                <a:latin typeface="Arial"/>
                <a:ea typeface="Arial"/>
                <a:cs typeface="Arial"/>
                <a:sym typeface="Arial"/>
              </a:rPr>
              <a:t>Bande passante Minimum</a:t>
            </a:r>
            <a:endParaRPr b="0" i="1" sz="4000" u="none" cap="none" strike="noStrike">
              <a:solidFill>
                <a:schemeClr val="accent5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77" name="Google Shape;77;p13"/>
          <p:cNvPicPr preferRelativeResize="0"/>
          <p:nvPr/>
        </p:nvPicPr>
        <p:blipFill/>
        <p:spPr>
          <a:xfrm>
            <a:off x="0" y="1210275"/>
            <a:ext cx="16547123" cy="8791363"/>
          </a:xfrm>
          <a:prstGeom prst="rect">
            <a:avLst/>
          </a:prstGeom>
          <a:noFill/>
          <a:ln>
            <a:noFill/>
          </a:ln>
        </p:spPr>
      </p:pic>
      <p:pic>
        <p:nvPicPr>
          <p:cNvPr id="78" name="Google Shape;78;p13"/>
          <p:cNvPicPr preferRelativeResize="0"/>
          <p:nvPr/>
        </p:nvPicPr>
        <p:blipFill/>
        <p:spPr>
          <a:xfrm>
            <a:off x="16634177" y="57858"/>
            <a:ext cx="1393200" cy="139087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4"/>
          <p:cNvSpPr txBox="1"/>
          <p:nvPr>
            <p:ph idx="12" type="sldNum"/>
          </p:nvPr>
        </p:nvSpPr>
        <p:spPr>
          <a:xfrm>
            <a:off x="17092727" y="9069800"/>
            <a:ext cx="4761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  <p:sp>
        <p:nvSpPr>
          <p:cNvPr id="84" name="Google Shape;84;p14"/>
          <p:cNvSpPr/>
          <p:nvPr/>
        </p:nvSpPr>
        <p:spPr>
          <a:xfrm>
            <a:off x="6070907" y="45411"/>
            <a:ext cx="6146234" cy="70788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b="0" i="1" lang="fr-FR" sz="4000" u="none" cap="none" strike="noStrike">
                <a:solidFill>
                  <a:schemeClr val="accent5"/>
                </a:solidFill>
                <a:latin typeface="Arial"/>
                <a:ea typeface="Arial"/>
                <a:cs typeface="Arial"/>
                <a:sym typeface="Arial"/>
              </a:rPr>
              <a:t>Bande passante Moyenne</a:t>
            </a:r>
            <a:endParaRPr b="0" i="1" sz="4000" u="none" cap="none" strike="noStrike">
              <a:solidFill>
                <a:schemeClr val="accent5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85" name="Google Shape;85;p14"/>
          <p:cNvPicPr preferRelativeResize="0"/>
          <p:nvPr/>
        </p:nvPicPr>
        <p:blipFill/>
        <p:spPr>
          <a:xfrm>
            <a:off x="0" y="1088821"/>
            <a:ext cx="16775723" cy="8912817"/>
          </a:xfrm>
          <a:prstGeom prst="rect">
            <a:avLst/>
          </a:prstGeom>
          <a:noFill/>
          <a:ln>
            <a:noFill/>
          </a:ln>
        </p:spPr>
      </p:pic>
      <p:pic>
        <p:nvPicPr>
          <p:cNvPr id="86" name="Google Shape;86;p14"/>
          <p:cNvPicPr preferRelativeResize="0"/>
          <p:nvPr/>
        </p:nvPicPr>
        <p:blipFill/>
        <p:spPr>
          <a:xfrm>
            <a:off x="16634177" y="57858"/>
            <a:ext cx="1393200" cy="139087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5"/>
          <p:cNvSpPr txBox="1"/>
          <p:nvPr>
            <p:ph type="title"/>
          </p:nvPr>
        </p:nvSpPr>
        <p:spPr>
          <a:xfrm>
            <a:off x="785075" y="6567750"/>
            <a:ext cx="9736500" cy="190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Hind Madurai SemiBold"/>
              <a:buNone/>
            </a:pPr>
            <a:r>
              <a:rPr lang="fr-FR"/>
              <a:t>2. Taux de disponibilité.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6"/>
          <p:cNvSpPr txBox="1"/>
          <p:nvPr>
            <p:ph idx="12" type="sldNum"/>
          </p:nvPr>
        </p:nvSpPr>
        <p:spPr>
          <a:xfrm>
            <a:off x="17092727" y="9069800"/>
            <a:ext cx="4761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  <p:sp>
        <p:nvSpPr>
          <p:cNvPr id="97" name="Google Shape;97;p16"/>
          <p:cNvSpPr/>
          <p:nvPr/>
        </p:nvSpPr>
        <p:spPr>
          <a:xfrm>
            <a:off x="5116326" y="45411"/>
            <a:ext cx="8055410" cy="70788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b="0" i="1" lang="fr-FR" sz="4000" u="none" cap="none" strike="noStrike">
                <a:solidFill>
                  <a:schemeClr val="accent5"/>
                </a:solidFill>
                <a:latin typeface="Arial"/>
                <a:ea typeface="Arial"/>
                <a:cs typeface="Arial"/>
                <a:sym typeface="Arial"/>
              </a:rPr>
              <a:t>Disponibilité globale</a:t>
            </a:r>
            <a:endParaRPr/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t/>
            </a:r>
            <a:endParaRPr b="0" i="1" sz="4000" u="none" cap="none" strike="noStrike">
              <a:solidFill>
                <a:schemeClr val="accent5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98" name="Google Shape;98;p16"/>
          <p:cNvPicPr preferRelativeResize="0"/>
          <p:nvPr/>
        </p:nvPicPr>
        <p:blipFill/>
        <p:spPr>
          <a:xfrm>
            <a:off x="719173" y="753297"/>
            <a:ext cx="15751234" cy="9262265"/>
          </a:xfrm>
          <a:prstGeom prst="rect">
            <a:avLst/>
          </a:prstGeom>
          <a:noFill/>
          <a:ln>
            <a:noFill/>
          </a:ln>
        </p:spPr>
      </p:pic>
      <p:pic>
        <p:nvPicPr>
          <p:cNvPr id="99" name="Google Shape;99;p16"/>
          <p:cNvPicPr preferRelativeResize="0"/>
          <p:nvPr/>
        </p:nvPicPr>
        <p:blipFill/>
        <p:spPr>
          <a:xfrm>
            <a:off x="16634177" y="57858"/>
            <a:ext cx="1393200" cy="139087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7"/>
          <p:cNvSpPr txBox="1"/>
          <p:nvPr>
            <p:ph type="title"/>
          </p:nvPr>
        </p:nvSpPr>
        <p:spPr>
          <a:xfrm>
            <a:off x="785075" y="6567750"/>
            <a:ext cx="9736500" cy="190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Hind Madurai SemiBold"/>
              <a:buNone/>
            </a:pPr>
            <a:r>
              <a:rPr lang="fr-FR"/>
              <a:t>3. Latence.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18"/>
          <p:cNvSpPr txBox="1"/>
          <p:nvPr>
            <p:ph idx="12" type="sldNum"/>
          </p:nvPr>
        </p:nvSpPr>
        <p:spPr>
          <a:xfrm>
            <a:off x="17092727" y="9069800"/>
            <a:ext cx="476100" cy="787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  <p:sp>
        <p:nvSpPr>
          <p:cNvPr id="110" name="Google Shape;110;p18"/>
          <p:cNvSpPr/>
          <p:nvPr/>
        </p:nvSpPr>
        <p:spPr>
          <a:xfrm>
            <a:off x="6954980" y="45411"/>
            <a:ext cx="4378123" cy="70788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b="0" i="1" lang="fr-FR" sz="4000" u="none" cap="none" strike="noStrike">
                <a:solidFill>
                  <a:schemeClr val="accent5"/>
                </a:solidFill>
                <a:latin typeface="Arial"/>
                <a:ea typeface="Arial"/>
                <a:cs typeface="Arial"/>
                <a:sym typeface="Arial"/>
              </a:rPr>
              <a:t>Latence Maximum</a:t>
            </a:r>
            <a:endParaRPr b="0" i="1" sz="4000" u="none" cap="none" strike="noStrike">
              <a:solidFill>
                <a:schemeClr val="accent5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111" name="Google Shape;111;p18"/>
          <p:cNvPicPr preferRelativeResize="0"/>
          <p:nvPr/>
        </p:nvPicPr>
        <p:blipFill/>
        <p:spPr>
          <a:xfrm>
            <a:off x="0" y="888560"/>
            <a:ext cx="17092726" cy="91497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12" name="Google Shape;112;p18"/>
          <p:cNvPicPr preferRelativeResize="0"/>
          <p:nvPr/>
        </p:nvPicPr>
        <p:blipFill/>
        <p:spPr>
          <a:xfrm>
            <a:off x="16824942" y="72600"/>
            <a:ext cx="1393200" cy="139087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19"/>
          <p:cNvSpPr txBox="1"/>
          <p:nvPr>
            <p:ph type="title"/>
          </p:nvPr>
        </p:nvSpPr>
        <p:spPr>
          <a:xfrm>
            <a:off x="785075" y="6567750"/>
            <a:ext cx="9736500" cy="1906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0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Hind Madurai SemiBold"/>
              <a:buNone/>
            </a:pPr>
            <a:r>
              <a:rPr lang="fr-FR"/>
              <a:t>3.Chambres.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Wifirst">
  <a:themeElements>
    <a:clrScheme name="Simple Light">
      <a:dk1>
        <a:srgbClr val="535353"/>
      </a:dk1>
      <a:lt1>
        <a:srgbClr val="535353"/>
      </a:lt1>
      <a:dk2>
        <a:srgbClr val="535353"/>
      </a:dk2>
      <a:lt2>
        <a:srgbClr val="535353"/>
      </a:lt2>
      <a:accent1>
        <a:srgbClr val="008CC4"/>
      </a:accent1>
      <a:accent2>
        <a:srgbClr val="B8C446"/>
      </a:accent2>
      <a:accent3>
        <a:srgbClr val="004C6C"/>
      </a:accent3>
      <a:accent4>
        <a:srgbClr val="FFAB40"/>
      </a:accent4>
      <a:accent5>
        <a:srgbClr val="0097A7"/>
      </a:accent5>
      <a:accent6>
        <a:srgbClr val="EEFF41"/>
      </a:accent6>
      <a:hlink>
        <a:srgbClr val="008CC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