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6509b875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6509b87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6509b875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6509b875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6509b875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6509b87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upload.wikimedia.org/wikipedia/commons/thumb/1/15/Boyles_Law_animated.gif/330px-Boyles_Law_animated.gif" TargetMode="External"/><Relationship Id="rId4" Type="http://schemas.openxmlformats.org/officeDocument/2006/relationships/hyperlink" Target="https://upload.wikimedia.org/wikipedia/commons/thumb/e/e4/Charles_and_Gay-Lussac%27s_Law_animated.gif/330px-Charles_and_Gay-Lussac%27s_Law_animated.gi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Thermodynamique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Gaz Parfait : PV=nRT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359325" y="1180650"/>
            <a:ext cx="79977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Pv=cst loi de Boyle-Mariote </a:t>
            </a:r>
            <a:r>
              <a:rPr lang="fr" u="sng">
                <a:solidFill>
                  <a:schemeClr val="hlink"/>
                </a:solidFill>
                <a:hlinkClick r:id="rId3"/>
              </a:rPr>
              <a:t>https://upload.wikimedia.org/wikipedia/commons/thumb/1/15/Boyles_Law_animated.gif/330px-Boyles_Law_animated.gif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V/T=cst loi de charles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4"/>
              </a:rPr>
              <a:t>https://upload.wikimedia.org/wikipedia/commons/thumb/e/e4/Charles_and_Gay-Lussac%27s_Law_animated.gif/330px-Charles_and_Gay-Lussac%27s_Law_animated.gif</a:t>
            </a: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P/T=cst Gay-Lussac 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cycle de carnot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41875"/>
            <a:ext cx="3297125" cy="46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9075" y="2285400"/>
            <a:ext cx="1902417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2998925"/>
            <a:ext cx="21907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2700" y="4125775"/>
            <a:ext cx="14287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5176" y="488582"/>
            <a:ext cx="3297124" cy="2569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93100" y="2903675"/>
            <a:ext cx="258127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système</a:t>
            </a:r>
            <a:r>
              <a:rPr lang="fr"/>
              <a:t> </a:t>
            </a:r>
            <a:r>
              <a:rPr lang="fr"/>
              <a:t>ouvert</a:t>
            </a:r>
            <a:r>
              <a:rPr lang="fr"/>
              <a:t> </a:t>
            </a:r>
            <a:r>
              <a:rPr lang="fr"/>
              <a:t>système</a:t>
            </a:r>
            <a:r>
              <a:rPr lang="fr"/>
              <a:t> fermé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