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6509b875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6509b875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6509b875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6509b875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26509b8759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26509b87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upload.wikimedia.org/wikipedia/commons/thumb/1/15/Boyles_Law_animated.gif/330px-Boyles_Law_animated.gif" TargetMode="External"/><Relationship Id="rId4" Type="http://schemas.openxmlformats.org/officeDocument/2006/relationships/hyperlink" Target="https://upload.wikimedia.org/wikipedia/commons/thumb/e/e4/Charles_and_Gay-Lussac%27s_Law_animated.gif/330px-Charles_and_Gay-Lussac%27s_Law_animated.gif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3.png"/><Relationship Id="rId6" Type="http://schemas.openxmlformats.org/officeDocument/2006/relationships/image" Target="../media/image6.png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Thermodynamique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Gaz Parfait : PV=nRT</a:t>
            </a:r>
            <a:endParaRPr/>
          </a:p>
        </p:txBody>
      </p:sp>
      <p:sp>
        <p:nvSpPr>
          <p:cNvPr id="61" name="Google Shape;61;p14"/>
          <p:cNvSpPr txBox="1"/>
          <p:nvPr/>
        </p:nvSpPr>
        <p:spPr>
          <a:xfrm>
            <a:off x="359325" y="1180650"/>
            <a:ext cx="7997700" cy="32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Pv=cst loi de Boyle-Mariote </a:t>
            </a:r>
            <a:r>
              <a:rPr lang="fr" u="sng">
                <a:solidFill>
                  <a:schemeClr val="hlink"/>
                </a:solidFill>
                <a:hlinkClick r:id="rId3"/>
              </a:rPr>
              <a:t>https://upload.wikimedia.org/wikipedia/commons/thumb/1/15/Boyles_Law_animated.gif/330px-Boyles_Law_animated.gif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V/T=cst loi de charles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u="sng">
                <a:solidFill>
                  <a:schemeClr val="hlink"/>
                </a:solidFill>
                <a:hlinkClick r:id="rId4"/>
              </a:rPr>
              <a:t>https://upload.wikimedia.org/wikipedia/commons/thumb/e/e4/Charles_and_Gay-Lussac%27s_Law_animated.gif/330px-Charles_and_Gay-Lussac%27s_Law_animated.gif</a:t>
            </a:r>
            <a:r>
              <a:rPr lang="fr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P/T=cst Gay-Lussac 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cycle de carnot</a:t>
            </a:r>
            <a:endParaRPr/>
          </a:p>
        </p:txBody>
      </p:sp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541875"/>
            <a:ext cx="3297125" cy="462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9075" y="2285400"/>
            <a:ext cx="1902417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1700" y="2998925"/>
            <a:ext cx="2190750" cy="781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92700" y="4125775"/>
            <a:ext cx="142875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535176" y="488582"/>
            <a:ext cx="3297124" cy="2569442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893100" y="2903675"/>
            <a:ext cx="2581275" cy="97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système</a:t>
            </a:r>
            <a:r>
              <a:rPr lang="fr"/>
              <a:t> </a:t>
            </a:r>
            <a:r>
              <a:rPr lang="fr"/>
              <a:t>ouvert</a:t>
            </a:r>
            <a:r>
              <a:rPr lang="fr"/>
              <a:t> </a:t>
            </a:r>
            <a:r>
              <a:rPr lang="fr"/>
              <a:t>système</a:t>
            </a:r>
            <a:r>
              <a:rPr lang="fr"/>
              <a:t> fermé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