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b17466d0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b17466d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b17466d0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b17466d0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b17466d0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b17466d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b17466d0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b17466d0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17466d0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17466d0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b17466d0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b17466d0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b17466d0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b17466d0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17466d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17466d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49eecffb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49eecff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49eecff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49eecff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49eecffb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49eecffb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b17466d0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b17466d0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b17466d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b17466d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b17466d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b17466d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9eecffb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49eecff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www.researchgate.net/publication/257140906_IMAGERIE_OPTIQUE_MICROSCOPIQUE_3D_Introduction_aux_techniques_de_microscopie_optique_Contraste_des_images" TargetMode="External"/><Relationship Id="rId5" Type="http://schemas.openxmlformats.org/officeDocument/2006/relationships/hyperlink" Target="https://fr.wikipedia.org/wiki/Microscopie_%C3%A0_sonde_local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r.wikipedia.org/wiki/Microscope_%C3%A9lectroniqu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</a:t>
            </a:r>
            <a:r>
              <a:rPr lang="fr"/>
              <a:t> optique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contraste optique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1417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6816925" y="1346250"/>
            <a:ext cx="1653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4"/>
              </a:rPr>
              <a:t>(PDF) IMAGERIE OPTIQUE MICROSCOPIQUE 3D : Introduction aux techniques de microscopie optique. Contraste des images (researchgate.net)</a:t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6519225" y="3214075"/>
            <a:ext cx="207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5"/>
              </a:rPr>
              <a:t>Microscopie à sonde locale — Wikipédia (wikipedia.org)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de fluorescence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cf projet M1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électronique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3"/>
              </a:rPr>
              <a:t>Microscope électronique — Wikipédia (wikipedia.org)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à force atomique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à effet tunnel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Lunette astronomique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25" y="1159850"/>
            <a:ext cx="4419600" cy="189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Télescope</a:t>
            </a:r>
            <a:r>
              <a:rPr lang="fr"/>
              <a:t> </a:t>
            </a:r>
            <a:r>
              <a:rPr lang="fr"/>
              <a:t>cassegrain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143375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900" y="1170125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Michelson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25" y="1263754"/>
            <a:ext cx="3218100" cy="237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050" y="1263750"/>
            <a:ext cx="4475525" cy="23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5" y="1170375"/>
            <a:ext cx="4217575" cy="37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875" y="1159175"/>
            <a:ext cx="189464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00" y="1159850"/>
            <a:ext cx="400929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965" y="1159850"/>
            <a:ext cx="3128424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63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Fabry-</a:t>
            </a:r>
            <a:r>
              <a:rPr lang="fr"/>
              <a:t>Perot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96033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7699850" y="1642625"/>
            <a:ext cx="1057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Vialar, Pierre. (2018). Propriétés mécaniques et nanotribologiques de monocouches auto-assemblées de microgels de poly(NIPAM) cationique en milieux aqueux. 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Goniomètre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optique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4325"/>
            <a:ext cx="3749200" cy="29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300" y="1857975"/>
            <a:ext cx="4778301" cy="186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Eclairement</a:t>
            </a:r>
            <a:r>
              <a:rPr lang="fr"/>
              <a:t> de </a:t>
            </a:r>
            <a:r>
              <a:rPr lang="fr"/>
              <a:t>kohler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