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b0f273ed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b0f273ed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b0f273ed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b0f273ed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b0f273ed2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b0f273ed2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Spectre de </a:t>
            </a:r>
            <a:r>
              <a:rPr lang="fr"/>
              <a:t>Lumière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5313" y="1172575"/>
            <a:ext cx="4813382" cy="1811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0525" y="3138575"/>
            <a:ext cx="83629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7750100" y="4585950"/>
            <a:ext cx="54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Wiki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Spectre des </a:t>
            </a:r>
            <a:r>
              <a:rPr lang="fr"/>
              <a:t>éléments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4268" y="865163"/>
            <a:ext cx="2149457" cy="39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Absorbance de l’atmosphere</a:t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300" y="1435900"/>
            <a:ext cx="6621024" cy="3131199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7527075" y="2202375"/>
            <a:ext cx="54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Wiki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