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47111399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47111399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47111399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47111399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47111399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47111399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47111399b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47111399b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47111399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47111399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LPOB 42 Sources de rayonnement. Application(s)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2"/>
                </a:solidFill>
              </a:rPr>
              <a:t>Plan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File directeur étude de </a:t>
            </a:r>
            <a:r>
              <a:rPr lang="fr"/>
              <a:t>différent</a:t>
            </a:r>
            <a:r>
              <a:rPr lang="fr"/>
              <a:t> type d’ampoule (</a:t>
            </a:r>
            <a:r>
              <a:rPr lang="fr"/>
              <a:t>Incandescente</a:t>
            </a:r>
            <a:r>
              <a:rPr lang="fr"/>
              <a:t> </a:t>
            </a:r>
            <a:r>
              <a:rPr lang="fr"/>
              <a:t>halogène) ; (fluocompacte)</a:t>
            </a:r>
            <a:r>
              <a:rPr lang="fr"/>
              <a:t> ; (LED)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Lumen et W les 2 valeur </a:t>
            </a:r>
            <a:r>
              <a:rPr lang="fr"/>
              <a:t>intéressante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Rayonemetn du coprs noir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Hypothèse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Loi de Planck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Application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Rayonnement</a:t>
            </a:r>
            <a:r>
              <a:rPr lang="fr"/>
              <a:t> atomique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Atome de </a:t>
            </a:r>
            <a:r>
              <a:rPr lang="fr"/>
              <a:t>Bore (à revoir )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Fluorescence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LED (5min avant la fin 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Bon plan juste il faut justifier pourquoi on n’a pas pris les autres </a:t>
            </a:r>
            <a:r>
              <a:rPr lang="fr"/>
              <a:t>rayonnement</a:t>
            </a:r>
            <a:r>
              <a:rPr lang="fr"/>
              <a:t> parcontre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88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Incandescente</a:t>
            </a:r>
            <a:r>
              <a:rPr lang="fr"/>
              <a:t> : Sublimation du </a:t>
            </a:r>
            <a:r>
              <a:rPr lang="fr"/>
              <a:t>tungstène</a:t>
            </a:r>
            <a:r>
              <a:rPr lang="fr"/>
              <a:t> et </a:t>
            </a:r>
            <a:r>
              <a:rPr lang="fr"/>
              <a:t>dépôt</a:t>
            </a:r>
            <a:r>
              <a:rPr lang="fr"/>
              <a:t> sur le verre et rendement faible ~5%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Halogène</a:t>
            </a:r>
            <a:r>
              <a:rPr lang="fr"/>
              <a:t> : on ajoute un gaz </a:t>
            </a:r>
            <a:r>
              <a:rPr lang="fr"/>
              <a:t>halogène</a:t>
            </a:r>
            <a:r>
              <a:rPr lang="fr"/>
              <a:t> pour </a:t>
            </a:r>
            <a:r>
              <a:rPr lang="fr"/>
              <a:t>éviter</a:t>
            </a:r>
            <a:r>
              <a:rPr lang="fr"/>
              <a:t> la sublimation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Fluocompacte : (UV convertie en visible par le Be) Mercure ! Onde EM à courte distance !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LED: Effet Auger  </a:t>
            </a:r>
            <a:r>
              <a:rPr lang="fr"/>
              <a:t>Lumière</a:t>
            </a:r>
            <a:r>
              <a:rPr lang="fr"/>
              <a:t> bleuté </a:t>
            </a:r>
            <a:r>
              <a:rPr lang="fr"/>
              <a:t>augmente</a:t>
            </a:r>
            <a:r>
              <a:rPr lang="fr"/>
              <a:t> les </a:t>
            </a:r>
            <a:r>
              <a:rPr lang="fr"/>
              <a:t>degenerescence</a:t>
            </a:r>
            <a:r>
              <a:rPr lang="fr"/>
              <a:t> maculaire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Atome de H relativiste : Eq de Dirac  donne un facteur lier au faceur de RR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qui donne Z &lt; 1/alpha qui donne Z&lt; 137 pour les atome hydrogénoide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Pk le soleil et pas vert : diffusion qui enleve le bleu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Expérience qui donne la temperature de la source : Pyrometre à disparation de filament H prépa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dichroisme 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Le rayonement seul ne peu pas être à l’équilibre c’est le couple rayonement + iteraction avec la parois qui est à l’équilibre maxwelle lineraire y a pas d ecouplage entre mode EM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Le Rayonement du fond diffus cosmologique et un rayonemetn du corps noir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Attendre des question Rayonement synchrotrons , dipolaire,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Atmosphere et le rayonemetn du soleil : parler de l’absorbtion des molecule les gaz a effet de serre absrobe le rayonemtn de la terre (chlorfluo carbon absrobe dans l’uv)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Les condtion de validité de l’approximation dipolaire : loin des source et la distance entre la disribution de charge dois etre grande devant la longeur d’onde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Loin de la source on peu considere l’onde comme une onde plane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Une charge accelere rayone en EM classiue ? Oui l’instabilité de l’atome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Quelle est la perte d’energie d’un particule qui rayonne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La puissance rayonné par le dipole est telle isotrop : Non le rayonement et preferensielle perpendiculaire au dipole et nul sur l’axe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Le rayonement du dipole reste vrais en RR : oui le principe reste vrais on voie une perte denergie par rayonement qui ensuie à était utilisé avec le rayonemetn synchrotrons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Savoir les utilisations du rayonnement synchrotrons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Utilisation accélerateur aglaé pour le Louvre nettoyage analyse de la peinture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Question su le LASER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MASER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Question sur les antenne radio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Antenne demi-onde on se place en zone de rayonnement mais pas d’approx dipolaire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Antenne Yagi : on joue sur la disposition pour avec de l’induction mutuelle de tout les element et cela en phase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Betatron : Acceleration a plasma laser radio 100MeV article Reflet de la physique n°33 les accélerateur a plasma laser principe et application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coprs noir: </a:t>
            </a:r>
            <a:r>
              <a:rPr lang="fr"/>
              <a:t>Gilber giler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H Prépa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