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3" r:id="rId4"/>
    <p:sldId id="261" r:id="rId5"/>
    <p:sldId id="260" r:id="rId6"/>
    <p:sldId id="258" r:id="rId7"/>
    <p:sldId id="262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/>
    <p:restoredTop sz="95827"/>
  </p:normalViewPr>
  <p:slideViewPr>
    <p:cSldViewPr snapToGrid="0" snapToObjects="1">
      <p:cViewPr>
        <p:scale>
          <a:sx n="77" d="100"/>
          <a:sy n="77" d="100"/>
        </p:scale>
        <p:origin x="47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B8680-C626-4248-B51B-B1B85A5FB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F0C977-5BB8-EC4A-BBF5-C8C1A8762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820BD8-066D-D449-833B-5CAF4BD2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3A4-BBF2-7146-9D46-95E2E5BBF62B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9EC342-F453-7446-846E-9A47F0F9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E72D2-DE30-494E-9872-8AEBCCD7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EC1C-282A-D847-9FC2-43BDEA23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5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EB52B-A75A-8245-A267-BDE946F4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717212-32DF-C84B-AA4E-C64ED74CC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77DDD5-B115-8E49-B180-A7400442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3A4-BBF2-7146-9D46-95E2E5BBF62B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57BD05-02D3-5140-8999-A62ADA62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35A550-57D0-8D4D-96DB-1F8C2958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EC1C-282A-D847-9FC2-43BDEA23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27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DE136E-0625-344B-A316-7E2380EFA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1A49BF-5B77-EA40-B9D9-9485720E2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D44233-C43F-D04C-95BD-4F97D4A9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3A4-BBF2-7146-9D46-95E2E5BBF62B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89D852-1471-7C40-A744-D7B29413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DBBD39-2C7C-F549-8867-E47A75B6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EC1C-282A-D847-9FC2-43BDEA23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7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35BB44-1E69-5946-8FBD-024CB5CA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9F706B-FBFC-5B42-A347-B6F49C0C0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C7CA74-DC63-6E46-A43D-0947B835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3A4-BBF2-7146-9D46-95E2E5BBF62B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144E5A-4B1C-EC42-A7C8-E994499A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6ADC54-F90E-7541-A01D-0AE356EA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EC1C-282A-D847-9FC2-43BDEA23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84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42B78-34CE-D04C-B7A8-7B821509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04DA24-4B3B-D145-BD1F-7FD12D963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9C31D2-CD5A-DE40-B4F7-246B591E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3A4-BBF2-7146-9D46-95E2E5BBF62B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9BC73C-21CE-6848-A8C1-63A6958E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2A3F9-945C-5449-AC65-43EDF68B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EC1C-282A-D847-9FC2-43BDEA23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18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1E714-D952-0247-98D0-F6EDB436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F6AE7D-4294-8646-A07B-1AAD216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F3D2FA-81B6-5647-B350-27195C781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995D32-B64D-DB48-B206-40767A5D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3A4-BBF2-7146-9D46-95E2E5BBF62B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A706EF-3901-6E4D-BF91-B53FC2A2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52C7F8-C992-EC4B-9307-52C85A73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EC1C-282A-D847-9FC2-43BDEA23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94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C2F32-0A5E-0E4B-B2EC-ECC11180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3B8EB4-2923-3F46-B30E-879E6DDCA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EF2B4B-4C97-2448-B5CE-33D2ADDCE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A1D924-C3F0-9148-8D57-E0A251ADB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236C13-3E8E-BA4E-9523-C85976CF0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992854-BE0D-CF47-9D5B-F4FF5AE0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3A4-BBF2-7146-9D46-95E2E5BBF62B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3AAA4B-3F81-F949-BE6E-33E392AC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AD485F-005D-6F47-95E1-C4941F08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EC1C-282A-D847-9FC2-43BDEA23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51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B5F03-0E6C-9C40-AE08-97872ED3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813F6E-1854-A948-A12A-5D984B62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3A4-BBF2-7146-9D46-95E2E5BBF62B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939090-FD88-334E-A399-64362422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9777AD-BFAE-7D42-8962-E8F8B529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EC1C-282A-D847-9FC2-43BDEA23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34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DDDCF1-DBB1-EF4C-8DE4-0A23FE20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3A4-BBF2-7146-9D46-95E2E5BBF62B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887E01-CA24-7D41-820A-79358C24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1210E6-00D0-1E41-A9E9-47E49BA7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EC1C-282A-D847-9FC2-43BDEA23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87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2BE0C-A1FE-0748-A160-0B9E97B2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30B4FE-E52E-EA4D-9951-7348F3B0F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5F2F50-2E8F-5D4E-A30C-E42B69AC5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A3A09F-D75D-E34C-836C-29ECA7C6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3A4-BBF2-7146-9D46-95E2E5BBF62B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F6FC35-501E-0F44-BBD6-308091DD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A402CC-F449-9140-BD84-28D9C847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EC1C-282A-D847-9FC2-43BDEA23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90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6CD47-B0B1-1145-B5FB-F57F2970D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B7D502-26C0-B646-95B9-25549A1A7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911D4A-4720-6F4C-BCEF-5AC02D7FE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11329F-FCFF-814F-AAF9-5130714B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3A4-BBF2-7146-9D46-95E2E5BBF62B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CCF357-2A46-384C-8EDE-06E4AC24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DC76C6-FA5C-4F49-8F8D-53A23528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EC1C-282A-D847-9FC2-43BDEA23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08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2BEE04-3F74-FE47-8988-D3D88E9F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22A7AF-046C-C241-B0F3-432ADF8AA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C30886-E341-6F40-8962-2A756AF22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33A4-BBF2-7146-9D46-95E2E5BBF62B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631F43-7AAD-AD41-93A9-E44C3E38C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B91A1B-6F6E-5847-9AFD-B7091B64B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EC1C-282A-D847-9FC2-43BDEA230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98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NpCxPNfke6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et.colorado.edu/sims/html/forces-and-motion-basics/latest/forces-and-motion-basics_en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88D57-12F9-D340-82FD-D8ADA9253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963" y="222031"/>
            <a:ext cx="10558462" cy="2387600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LP : Frottements</a:t>
            </a:r>
            <a:br>
              <a:rPr lang="fr-FR" sz="48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fr-FR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A6DB96-F6FB-5E4F-BD15-2B0272F7E8E9}"/>
              </a:ext>
            </a:extLst>
          </p:cNvPr>
          <p:cNvSpPr txBox="1"/>
          <p:nvPr/>
        </p:nvSpPr>
        <p:spPr>
          <a:xfrm>
            <a:off x="1685925" y="285773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Niveau : L2 </a:t>
            </a:r>
            <a:endParaRPr lang="fr-FR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D983BD-A628-334E-B6B5-C17E36D8D8F8}"/>
              </a:ext>
            </a:extLst>
          </p:cNvPr>
          <p:cNvSpPr txBox="1"/>
          <p:nvPr/>
        </p:nvSpPr>
        <p:spPr>
          <a:xfrm>
            <a:off x="1685925" y="375216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Prérequis :  </a:t>
            </a:r>
            <a:endParaRPr lang="fr-FR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1D1459-3D93-AF4D-9301-CD7220FB656B}"/>
              </a:ext>
            </a:extLst>
          </p:cNvPr>
          <p:cNvSpPr txBox="1"/>
          <p:nvPr/>
        </p:nvSpPr>
        <p:spPr>
          <a:xfrm>
            <a:off x="3043237" y="3752165"/>
            <a:ext cx="8029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Cinématique et dynamique du solide (Bilan des forces; lois de Newton; notion de forces tangentielles et normales)</a:t>
            </a:r>
          </a:p>
          <a:p>
            <a:pPr marL="285750" indent="-285750">
              <a:buFontTx/>
              <a:buChar char="-"/>
            </a:pPr>
            <a:r>
              <a:rPr lang="fr-FR" dirty="0"/>
              <a:t>Actions de contact</a:t>
            </a:r>
          </a:p>
          <a:p>
            <a:pPr marL="285750" indent="-285750">
              <a:buFontTx/>
              <a:buChar char="-"/>
            </a:pPr>
            <a:r>
              <a:rPr lang="fr-FR" dirty="0"/>
              <a:t>Equation des cordes vibrantes et série de Fourier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64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5FEE667-A973-B245-8C26-327048F13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9EFD3-9550-2147-BB38-C18B67473393}"/>
              </a:ext>
            </a:extLst>
          </p:cNvPr>
          <p:cNvSpPr/>
          <p:nvPr/>
        </p:nvSpPr>
        <p:spPr>
          <a:xfrm>
            <a:off x="9413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75144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1D44CB2-8746-769A-6047-E00F40A129D2}"/>
              </a:ext>
            </a:extLst>
          </p:cNvPr>
          <p:cNvSpPr txBox="1">
            <a:spLocks/>
          </p:cNvSpPr>
          <p:nvPr/>
        </p:nvSpPr>
        <p:spPr>
          <a:xfrm>
            <a:off x="1448081" y="-564777"/>
            <a:ext cx="105584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Phénomène de Stick-Slip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FF3D0D-C2AC-08CC-3A64-49AD2EB1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7" y="1069787"/>
            <a:ext cx="3646955" cy="28752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80B92A-9A7C-D55C-4BC7-1167F4A867D4}"/>
              </a:ext>
            </a:extLst>
          </p:cNvPr>
          <p:cNvSpPr/>
          <p:nvPr/>
        </p:nvSpPr>
        <p:spPr>
          <a:xfrm>
            <a:off x="3832412" y="1196787"/>
            <a:ext cx="9807669" cy="56612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F2924E-60CA-09ED-867D-DA58DD76D57F}"/>
              </a:ext>
            </a:extLst>
          </p:cNvPr>
          <p:cNvSpPr/>
          <p:nvPr/>
        </p:nvSpPr>
        <p:spPr>
          <a:xfrm>
            <a:off x="0" y="3845859"/>
            <a:ext cx="10229011" cy="30121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1FF0B3-5817-FD71-785C-4FDD99493203}"/>
              </a:ext>
            </a:extLst>
          </p:cNvPr>
          <p:cNvSpPr/>
          <p:nvPr/>
        </p:nvSpPr>
        <p:spPr>
          <a:xfrm>
            <a:off x="2036818" y="2380402"/>
            <a:ext cx="328776" cy="12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ECBD6B-858F-6C74-C120-066C5D27A23E}"/>
              </a:ext>
            </a:extLst>
          </p:cNvPr>
          <p:cNvSpPr/>
          <p:nvPr/>
        </p:nvSpPr>
        <p:spPr>
          <a:xfrm>
            <a:off x="1237797" y="2350785"/>
            <a:ext cx="302245" cy="156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04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1D44CB2-8746-769A-6047-E00F40A129D2}"/>
              </a:ext>
            </a:extLst>
          </p:cNvPr>
          <p:cNvSpPr txBox="1">
            <a:spLocks/>
          </p:cNvSpPr>
          <p:nvPr/>
        </p:nvSpPr>
        <p:spPr>
          <a:xfrm>
            <a:off x="1448081" y="-564777"/>
            <a:ext cx="105584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Phénomène de Stick-Slip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0B92A-9A7C-D55C-4BC7-1167F4A867D4}"/>
              </a:ext>
            </a:extLst>
          </p:cNvPr>
          <p:cNvSpPr/>
          <p:nvPr/>
        </p:nvSpPr>
        <p:spPr>
          <a:xfrm>
            <a:off x="5573565" y="1218531"/>
            <a:ext cx="6618435" cy="56612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F2924E-60CA-09ED-867D-DA58DD76D57F}"/>
              </a:ext>
            </a:extLst>
          </p:cNvPr>
          <p:cNvSpPr/>
          <p:nvPr/>
        </p:nvSpPr>
        <p:spPr>
          <a:xfrm>
            <a:off x="0" y="3845859"/>
            <a:ext cx="10229011" cy="30121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1FF0B3-5817-FD71-785C-4FDD99493203}"/>
              </a:ext>
            </a:extLst>
          </p:cNvPr>
          <p:cNvSpPr/>
          <p:nvPr/>
        </p:nvSpPr>
        <p:spPr>
          <a:xfrm>
            <a:off x="2036818" y="2380402"/>
            <a:ext cx="328776" cy="12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ECBD6B-858F-6C74-C120-066C5D27A23E}"/>
              </a:ext>
            </a:extLst>
          </p:cNvPr>
          <p:cNvSpPr/>
          <p:nvPr/>
        </p:nvSpPr>
        <p:spPr>
          <a:xfrm>
            <a:off x="1237797" y="2350785"/>
            <a:ext cx="302245" cy="156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841BDC-F686-EE6E-3F66-3EF30C421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627"/>
            <a:ext cx="4797307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3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5FEE667-A973-B245-8C26-327048F13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9EFD3-9550-2147-BB38-C18B674733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77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30F190-178A-B287-D5BC-AC24F55BC921}"/>
              </a:ext>
            </a:extLst>
          </p:cNvPr>
          <p:cNvSpPr txBox="1"/>
          <p:nvPr/>
        </p:nvSpPr>
        <p:spPr>
          <a:xfrm>
            <a:off x="1631853" y="1276643"/>
            <a:ext cx="526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Annexe : Forces de Viscosité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68A542F-6A1F-5DBE-0E7D-C23B7FD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2607038"/>
            <a:ext cx="9232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2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30F190-178A-B287-D5BC-AC24F55BC921}"/>
              </a:ext>
            </a:extLst>
          </p:cNvPr>
          <p:cNvSpPr txBox="1"/>
          <p:nvPr/>
        </p:nvSpPr>
        <p:spPr>
          <a:xfrm>
            <a:off x="1631853" y="1276643"/>
            <a:ext cx="526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Annexe : Diagrammes de Moody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6439DC-3359-CACF-6CB6-AED30CEFC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6"/>
          <a:stretch/>
        </p:blipFill>
        <p:spPr>
          <a:xfrm>
            <a:off x="3030464" y="2259308"/>
            <a:ext cx="6131072" cy="41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91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30F190-178A-B287-D5BC-AC24F55BC921}"/>
              </a:ext>
            </a:extLst>
          </p:cNvPr>
          <p:cNvSpPr txBox="1"/>
          <p:nvPr/>
        </p:nvSpPr>
        <p:spPr>
          <a:xfrm>
            <a:off x="1631853" y="1276643"/>
            <a:ext cx="526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Annexe : Coefficient de trainée</a:t>
            </a:r>
          </a:p>
        </p:txBody>
      </p:sp>
      <p:pic>
        <p:nvPicPr>
          <p:cNvPr id="11266" name="Picture 2" descr="Traînée subie par les corps en mouvement - Encyclopédie de l'environnement">
            <a:extLst>
              <a:ext uri="{FF2B5EF4-FFF2-40B4-BE49-F238E27FC236}">
                <a16:creationId xmlns:a16="http://schemas.microsoft.com/office/drawing/2014/main" id="{526C13FD-D409-284C-943A-03A48984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55" y="2691442"/>
            <a:ext cx="8301344" cy="36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2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30F190-178A-B287-D5BC-AC24F55BC921}"/>
              </a:ext>
            </a:extLst>
          </p:cNvPr>
          <p:cNvSpPr txBox="1"/>
          <p:nvPr/>
        </p:nvSpPr>
        <p:spPr>
          <a:xfrm>
            <a:off x="1631853" y="1276643"/>
            <a:ext cx="526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Annexe : Coinceur mécanique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03F6390-DF40-4A38-D150-EB365AD98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259761"/>
            <a:ext cx="27051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3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B8CF62-52A6-20C7-FBDC-78851AEB2E9B}"/>
              </a:ext>
            </a:extLst>
          </p:cNvPr>
          <p:cNvSpPr/>
          <p:nvPr/>
        </p:nvSpPr>
        <p:spPr>
          <a:xfrm>
            <a:off x="2366112" y="2563148"/>
            <a:ext cx="1830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Patinage à Fumay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1D44CB2-8746-769A-6047-E00F40A129D2}"/>
              </a:ext>
            </a:extLst>
          </p:cNvPr>
          <p:cNvSpPr txBox="1">
            <a:spLocks/>
          </p:cNvSpPr>
          <p:nvPr/>
        </p:nvSpPr>
        <p:spPr>
          <a:xfrm>
            <a:off x="842963" y="222031"/>
            <a:ext cx="105584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Patinage des voitures et violon</a:t>
            </a:r>
          </a:p>
        </p:txBody>
      </p:sp>
      <p:pic>
        <p:nvPicPr>
          <p:cNvPr id="1026" name="Picture 2" descr="Violon images libres de droit, photos de Violon | Depositphotos">
            <a:extLst>
              <a:ext uri="{FF2B5EF4-FFF2-40B4-BE49-F238E27FC236}">
                <a16:creationId xmlns:a16="http://schemas.microsoft.com/office/drawing/2014/main" id="{217C2872-5B26-48FF-797D-D49C949C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04" y="2241016"/>
            <a:ext cx="3021647" cy="45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uvelle Citroen C3 Vitamine Blanc 1.4 essence (Vendu) - Collaborateur  Peugeot Citroen vehicules occasion vendu">
            <a:extLst>
              <a:ext uri="{FF2B5EF4-FFF2-40B4-BE49-F238E27FC236}">
                <a16:creationId xmlns:a16="http://schemas.microsoft.com/office/drawing/2014/main" id="{A71B89E8-C6CD-C9FA-DDF4-61DB1498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49" y="312194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1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5FEE667-A973-B245-8C26-327048F13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9EFD3-9550-2147-BB38-C18B674733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7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1D44CB2-8746-769A-6047-E00F40A129D2}"/>
              </a:ext>
            </a:extLst>
          </p:cNvPr>
          <p:cNvSpPr txBox="1">
            <a:spLocks/>
          </p:cNvSpPr>
          <p:nvPr/>
        </p:nvSpPr>
        <p:spPr>
          <a:xfrm>
            <a:off x="842962" y="373390"/>
            <a:ext cx="455422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Cône d’adhérence et cône de frottement</a:t>
            </a:r>
          </a:p>
        </p:txBody>
      </p:sp>
      <p:pic>
        <p:nvPicPr>
          <p:cNvPr id="3074" name="Picture 2" descr="1.3.2 Lois du frottement &quot;sec&quot; (lois de Coulomb) | Physique">
            <a:extLst>
              <a:ext uri="{FF2B5EF4-FFF2-40B4-BE49-F238E27FC236}">
                <a16:creationId xmlns:a16="http://schemas.microsoft.com/office/drawing/2014/main" id="{339B81B9-3507-02CB-0AD4-34FD09ADE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495769"/>
            <a:ext cx="49022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E719927-78FF-5E5C-C4CE-E5CC3601BC12}"/>
              </a:ext>
            </a:extLst>
          </p:cNvPr>
          <p:cNvSpPr txBox="1"/>
          <p:nvPr/>
        </p:nvSpPr>
        <p:spPr>
          <a:xfrm>
            <a:off x="4223658" y="6635969"/>
            <a:ext cx="9920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https://</a:t>
            </a:r>
            <a:r>
              <a:rPr lang="fr-FR" sz="1050" dirty="0" err="1"/>
              <a:t>public.iutenligne.net</a:t>
            </a:r>
            <a:r>
              <a:rPr lang="fr-FR" sz="1050" dirty="0"/>
              <a:t>/</a:t>
            </a:r>
            <a:r>
              <a:rPr lang="fr-FR" sz="1050" dirty="0" err="1"/>
              <a:t>mecanique</a:t>
            </a:r>
            <a:r>
              <a:rPr lang="fr-FR" sz="1050" dirty="0"/>
              <a:t>/</a:t>
            </a:r>
            <a:r>
              <a:rPr lang="fr-FR" sz="1050" dirty="0" err="1"/>
              <a:t>mecanique</a:t>
            </a:r>
            <a:r>
              <a:rPr lang="fr-FR" sz="1050" dirty="0"/>
              <a:t>-du-solide/</a:t>
            </a:r>
            <a:r>
              <a:rPr lang="fr-FR" sz="1050" dirty="0" err="1"/>
              <a:t>charbonnieras</a:t>
            </a:r>
            <a:r>
              <a:rPr lang="fr-FR" sz="1050" dirty="0"/>
              <a:t>/</a:t>
            </a:r>
            <a:r>
              <a:rPr lang="fr-FR" sz="1050" dirty="0" err="1"/>
              <a:t>mecanique</a:t>
            </a:r>
            <a:r>
              <a:rPr lang="fr-FR" sz="1050" dirty="0"/>
              <a:t>/132_lois_du_frottement_sec_lois_de_coulomb.html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31F9F7-2492-DCF9-FCA8-7939276D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875" y="3022600"/>
            <a:ext cx="4838700" cy="32004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60F0CE6-7C34-2483-4F3F-FD1745C7AA2B}"/>
              </a:ext>
            </a:extLst>
          </p:cNvPr>
          <p:cNvSpPr txBox="1">
            <a:spLocks/>
          </p:cNvSpPr>
          <p:nvPr/>
        </p:nvSpPr>
        <p:spPr>
          <a:xfrm>
            <a:off x="6642875" y="408526"/>
            <a:ext cx="455422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Relation </a:t>
            </a:r>
            <a:r>
              <a:rPr lang="fr-FR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fr-FR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 fonction de N entre deux solides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5FB0CA-5A75-3D35-5774-6F0318CBA0F2}"/>
              </a:ext>
            </a:extLst>
          </p:cNvPr>
          <p:cNvSpPr/>
          <p:nvPr/>
        </p:nvSpPr>
        <p:spPr>
          <a:xfrm>
            <a:off x="6136142" y="59613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dirty="0">
                <a:hlinkClick r:id="rId4"/>
              </a:rPr>
              <a:t>://phet.colorado.edu/sims/html/forces-and-motion-basics/latest/forces-and-motion-basics_en.html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3906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1D44CB2-8746-769A-6047-E00F40A129D2}"/>
              </a:ext>
            </a:extLst>
          </p:cNvPr>
          <p:cNvSpPr txBox="1">
            <a:spLocks/>
          </p:cNvSpPr>
          <p:nvPr/>
        </p:nvSpPr>
        <p:spPr>
          <a:xfrm>
            <a:off x="842963" y="222031"/>
            <a:ext cx="105584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Valeurs de coefficients de frottement statique et dynamique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9E466A-E14D-93F2-50F6-1CE4A30C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67" y="2609631"/>
            <a:ext cx="9639300" cy="3505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AC19A8E-E54D-D68C-CB73-82D6792AF42A}"/>
              </a:ext>
            </a:extLst>
          </p:cNvPr>
          <p:cNvSpPr txBox="1"/>
          <p:nvPr/>
        </p:nvSpPr>
        <p:spPr>
          <a:xfrm>
            <a:off x="4223658" y="6635969"/>
            <a:ext cx="9920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https://</a:t>
            </a:r>
            <a:r>
              <a:rPr lang="fr-FR" sz="1050" dirty="0" err="1"/>
              <a:t>public.iutenligne.net</a:t>
            </a:r>
            <a:r>
              <a:rPr lang="fr-FR" sz="1050" dirty="0"/>
              <a:t>/</a:t>
            </a:r>
            <a:r>
              <a:rPr lang="fr-FR" sz="1050" dirty="0" err="1"/>
              <a:t>mecanique</a:t>
            </a:r>
            <a:r>
              <a:rPr lang="fr-FR" sz="1050" dirty="0"/>
              <a:t>/</a:t>
            </a:r>
            <a:r>
              <a:rPr lang="fr-FR" sz="1050" dirty="0" err="1"/>
              <a:t>mecanique</a:t>
            </a:r>
            <a:r>
              <a:rPr lang="fr-FR" sz="1050" dirty="0"/>
              <a:t>-du-solide/</a:t>
            </a:r>
            <a:r>
              <a:rPr lang="fr-FR" sz="1050" dirty="0" err="1"/>
              <a:t>charbonnieras</a:t>
            </a:r>
            <a:r>
              <a:rPr lang="fr-FR" sz="1050" dirty="0"/>
              <a:t>/</a:t>
            </a:r>
            <a:r>
              <a:rPr lang="fr-FR" sz="1050" dirty="0" err="1"/>
              <a:t>mecanique</a:t>
            </a:r>
            <a:r>
              <a:rPr lang="fr-FR" sz="1050" dirty="0"/>
              <a:t>/132_lois_du_frottement_sec_lois_de_coulomb.html</a:t>
            </a:r>
          </a:p>
        </p:txBody>
      </p:sp>
    </p:spTree>
    <p:extLst>
      <p:ext uri="{BB962C8B-B14F-4D97-AF65-F5344CB8AC3E}">
        <p14:creationId xmlns:p14="http://schemas.microsoft.com/office/powerpoint/2010/main" val="214208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5FEE667-A973-B245-8C26-327048F13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9EFD3-9550-2147-BB38-C18B674733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91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1D44CB2-8746-769A-6047-E00F40A129D2}"/>
              </a:ext>
            </a:extLst>
          </p:cNvPr>
          <p:cNvSpPr txBox="1">
            <a:spLocks/>
          </p:cNvSpPr>
          <p:nvPr/>
        </p:nvSpPr>
        <p:spPr>
          <a:xfrm>
            <a:off x="842963" y="222031"/>
            <a:ext cx="105584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Liaison Parfaite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518C88D-B9B2-C9AE-8372-7D911CD86FC7}"/>
              </a:ext>
            </a:extLst>
          </p:cNvPr>
          <p:cNvSpPr txBox="1">
            <a:spLocks/>
          </p:cNvSpPr>
          <p:nvPr/>
        </p:nvSpPr>
        <p:spPr>
          <a:xfrm>
            <a:off x="790575" y="2609631"/>
            <a:ext cx="105584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Définition : Une liaison est dite parfaite si la puissance totale des actions de contact est nulle. Dans le cas d'un roulement sans glissement, la liaison est parfaite car la vitesse</a:t>
            </a:r>
          </a:p>
          <a:p>
            <a:pPr algn="ctr"/>
            <a:r>
              <a:rPr lang="fr-FR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 point de contact est nulle.</a:t>
            </a:r>
          </a:p>
        </p:txBody>
      </p:sp>
    </p:spTree>
    <p:extLst>
      <p:ext uri="{BB962C8B-B14F-4D97-AF65-F5344CB8AC3E}">
        <p14:creationId xmlns:p14="http://schemas.microsoft.com/office/powerpoint/2010/main" val="171843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5FEE667-A973-B245-8C26-327048F13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9EFD3-9550-2147-BB38-C18B674733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0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1D44CB2-8746-769A-6047-E00F40A129D2}"/>
              </a:ext>
            </a:extLst>
          </p:cNvPr>
          <p:cNvSpPr txBox="1">
            <a:spLocks/>
          </p:cNvSpPr>
          <p:nvPr/>
        </p:nvSpPr>
        <p:spPr>
          <a:xfrm>
            <a:off x="842963" y="222031"/>
            <a:ext cx="105584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Dragster (Top Fuel)</a:t>
            </a:r>
          </a:p>
        </p:txBody>
      </p:sp>
      <p:pic>
        <p:nvPicPr>
          <p:cNvPr id="6146" name="Picture 2" descr="Pritchett Takes “Angry Bee” 1320 Top Fuel Dragster to No. 2 Starting Spot  at Dodge Mile-High NHRA Nationals Presented by P… | Dragsters, Top fuel  dragster, Top fuel">
            <a:extLst>
              <a:ext uri="{FF2B5EF4-FFF2-40B4-BE49-F238E27FC236}">
                <a16:creationId xmlns:a16="http://schemas.microsoft.com/office/drawing/2014/main" id="{E947E39F-D095-F1BE-3626-249E7471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35" y="2296424"/>
            <a:ext cx="5859930" cy="39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113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231</Words>
  <Application>Microsoft Macintosh PowerPoint</Application>
  <PresentationFormat>Grand écran</PresentationFormat>
  <Paragraphs>26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Thème Office</vt:lpstr>
      <vt:lpstr>LP : Frottements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 : Oscillateurs </dc:title>
  <dc:creator>Victor Ziapkoff</dc:creator>
  <cp:lastModifiedBy>Victor Ziapkoff</cp:lastModifiedBy>
  <cp:revision>9</cp:revision>
  <dcterms:created xsi:type="dcterms:W3CDTF">2022-01-20T10:46:38Z</dcterms:created>
  <dcterms:modified xsi:type="dcterms:W3CDTF">2022-05-20T12:48:28Z</dcterms:modified>
</cp:coreProperties>
</file>