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28eb30709f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28eb30709f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8eb30709f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8eb30709f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8eb30709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8eb30709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28eb30709f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28eb30709f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28eb30709f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28eb30709f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28eb30709f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28eb30709f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28eb30709f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28eb30709f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28eb30709f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28eb30709f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28eb30709f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28eb30709f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500"/>
              <a:t>LPOB 04: Diffraction par des structures périodiques dans différents domaines de la physique</a:t>
            </a:r>
            <a:endParaRPr b="1" sz="77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Léa Cascaro   |   L3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Appronfidre</a:t>
            </a:r>
            <a:endParaRPr/>
          </a:p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Echographie</a:t>
            </a:r>
            <a:r>
              <a:rPr lang="fr"/>
              <a:t>: Réseau </a:t>
            </a:r>
            <a:r>
              <a:rPr lang="fr"/>
              <a:t>d'émission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Radar: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Réseau de </a:t>
            </a:r>
            <a:r>
              <a:rPr lang="fr"/>
              <a:t>télescope</a:t>
            </a:r>
            <a:r>
              <a:rPr lang="fr"/>
              <a:t>: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fr"/>
              <a:t>Plan &amp; bibliographie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88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L3</a:t>
            </a:r>
            <a:endParaRPr/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Diffraction par un réseau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Interférence à N ondes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Prise en compte de la diffraction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réseau </a:t>
            </a:r>
            <a:r>
              <a:rPr lang="fr"/>
              <a:t>blasés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Application à la couleurs des objets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Diffraction par les rayons X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Position du problème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Condition De Bragg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Les facteurs de structure et de forme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Ouverture diffraction neutron</a:t>
            </a:r>
            <a:endParaRPr/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H Prépa réseau de blasé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Asford 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Kittel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Walter appeld (TF de Fourrier)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1)</a:t>
            </a:r>
            <a:r>
              <a:rPr lang="fr"/>
              <a:t>Interférence</a:t>
            </a:r>
            <a:r>
              <a:rPr lang="fr"/>
              <a:t> à N ondes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4872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Poser</a:t>
            </a:r>
            <a:r>
              <a:rPr lang="fr"/>
              <a:t> le </a:t>
            </a:r>
            <a:r>
              <a:rPr lang="fr"/>
              <a:t>problème</a:t>
            </a:r>
            <a:r>
              <a:rPr lang="fr"/>
              <a:t> du réseau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calcule de l’intensité à dans le plan focal d’une lentille(</a:t>
            </a:r>
            <a:r>
              <a:rPr lang="fr"/>
              <a:t>condition</a:t>
            </a:r>
            <a:r>
              <a:rPr lang="fr"/>
              <a:t> de fraunhofer)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rappelle</a:t>
            </a:r>
            <a:r>
              <a:rPr lang="fr"/>
              <a:t> des </a:t>
            </a:r>
            <a:r>
              <a:rPr lang="fr"/>
              <a:t>formules</a:t>
            </a:r>
            <a:r>
              <a:rPr lang="fr"/>
              <a:t> via slide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monochromatique</a:t>
            </a:r>
            <a:r>
              <a:rPr lang="fr"/>
              <a:t> </a:t>
            </a:r>
            <a:r>
              <a:rPr lang="fr"/>
              <a:t>incorrect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diffraction de fraunhofer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09650" y="1152475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I)2) Prise en compte de la </a:t>
            </a:r>
            <a:r>
              <a:rPr lang="fr"/>
              <a:t>diffraction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4883100" cy="35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On ajoute une </a:t>
            </a:r>
            <a:r>
              <a:rPr lang="fr"/>
              <a:t>extension</a:t>
            </a:r>
            <a:r>
              <a:rPr lang="fr"/>
              <a:t> </a:t>
            </a:r>
            <a:r>
              <a:rPr lang="fr"/>
              <a:t>spatiale</a:t>
            </a:r>
            <a:r>
              <a:rPr lang="fr"/>
              <a:t> au fente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calcule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code </a:t>
            </a:r>
            <a:r>
              <a:rPr lang="fr"/>
              <a:t>python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facteur de forme 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facteur de structure 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Montrer l’universalité de la transformé de fourier pour étudier la persisté d’un systme </a:t>
            </a:r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13875" y="1405600"/>
            <a:ext cx="3028950" cy="150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I)3) R</a:t>
            </a:r>
            <a:r>
              <a:rPr lang="fr"/>
              <a:t>éseaux</a:t>
            </a:r>
            <a:r>
              <a:rPr lang="fr"/>
              <a:t> blasés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5755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</a:t>
            </a:r>
            <a:r>
              <a:rPr lang="fr"/>
              <a:t>rincipe</a:t>
            </a:r>
            <a:r>
              <a:rPr lang="fr"/>
              <a:t>: changer l’angle d’incidence sur le réseau pour </a:t>
            </a:r>
            <a:r>
              <a:rPr lang="fr"/>
              <a:t>choisir</a:t>
            </a:r>
            <a:r>
              <a:rPr lang="fr"/>
              <a:t> l’ordre </a:t>
            </a:r>
            <a:r>
              <a:rPr lang="fr"/>
              <a:t>d'interférence</a:t>
            </a:r>
            <a:r>
              <a:rPr lang="fr"/>
              <a:t> qu’on visualise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53638" y="1152463"/>
            <a:ext cx="2562225" cy="178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I)4) Application la couleur des solides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5232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Détermination</a:t>
            </a:r>
            <a:r>
              <a:rPr lang="fr"/>
              <a:t> du pas de l’aile du colibri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formule des réseau a=lambda/si(theta)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distnance en orde ~2cm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focale ~5cm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2micro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32900" y="1152475"/>
            <a:ext cx="2362200" cy="193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II)1)Position du </a:t>
            </a:r>
            <a:r>
              <a:rPr lang="fr"/>
              <a:t>problème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formule du réseau à 3D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choc</a:t>
            </a:r>
            <a:r>
              <a:rPr lang="fr"/>
              <a:t> élastique -&gt; relation sur kincident  et kfinal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 2) </a:t>
            </a:r>
            <a:r>
              <a:rPr lang="fr"/>
              <a:t>Condition</a:t>
            </a:r>
            <a:r>
              <a:rPr lang="fr"/>
              <a:t> de Bragg</a:t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152475"/>
            <a:ext cx="5776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Introduction à la loi de bragg :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n lambda= 2dsin(theta)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2" name="Google Shape;10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7900" y="1247299"/>
            <a:ext cx="2994376" cy="132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 3) Facteur de </a:t>
            </a:r>
            <a:r>
              <a:rPr lang="fr"/>
              <a:t>structure</a:t>
            </a:r>
            <a:r>
              <a:rPr lang="fr"/>
              <a:t> et de forme</a:t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1152475"/>
            <a:ext cx="5591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/>
              <a:t>Ouverture chimie: ADN , protéine, virus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