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271d3c1bf3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271d3c1bf3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271d3c1bf3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271d3c1bf3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271d3c1bf3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271d3c1bf3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271d3c1bf3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271d3c1bf3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271d3c1bf3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271d3c1bf3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271d3c1bf3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271d3c1bf3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71d3c1bf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71d3c1bf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71d3c1bf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71d3c1bf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71d3c1bf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71d3c1bf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71d3c1bf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71d3c1bf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71d3c1bf3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71d3c1bf3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71d3c1bf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71d3c1bf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71d3c1bf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71d3c1bf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71d3c1bf3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71d3c1bf3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Interférence de deux ondes avec un interféromètre de Michelson  LPOB02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4)</a:t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III)1)</a:t>
            </a:r>
            <a:endParaRPr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2)</a:t>
            </a:r>
            <a:endParaRPr/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3)</a:t>
            </a:r>
            <a:endParaRPr/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4)</a:t>
            </a:r>
            <a:endParaRPr/>
          </a:p>
        </p:txBody>
      </p:sp>
      <p:sp>
        <p:nvSpPr>
          <p:cNvPr id="133" name="Google Shape;133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Approfondire</a:t>
            </a:r>
            <a:endParaRPr/>
          </a:p>
        </p:txBody>
      </p:sp>
      <p:sp>
        <p:nvSpPr>
          <p:cNvPr id="139" name="Google Shape;139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Théorème</a:t>
            </a:r>
            <a:r>
              <a:rPr lang="fr"/>
              <a:t> de localisation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 &amp; </a:t>
            </a:r>
            <a:r>
              <a:rPr lang="fr"/>
              <a:t>bibliographie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8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L1/L2/L3</a:t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Interféromètre</a:t>
            </a:r>
            <a:r>
              <a:rPr lang="fr"/>
              <a:t> de Michelson 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Le </a:t>
            </a:r>
            <a:r>
              <a:rPr lang="fr"/>
              <a:t>dispositifs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lame d’aire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coin d’aire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a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Application de </a:t>
            </a:r>
            <a:r>
              <a:rPr lang="fr"/>
              <a:t>l'interférométrie</a:t>
            </a:r>
            <a:r>
              <a:rPr lang="fr"/>
              <a:t> 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Mesure de distance : Virgo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spectro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h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 sz="1800"/>
              <a:t>e</a:t>
            </a:r>
            <a:endParaRPr sz="1800"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f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g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h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Optique </a:t>
            </a:r>
            <a:r>
              <a:rPr lang="fr"/>
              <a:t>physique</a:t>
            </a:r>
            <a:r>
              <a:rPr lang="fr"/>
              <a:t> et électronique Daniel Mauras  p157 Interference localisé à 2 ondes interféromètre de Michelson avec source large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le livre LLC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le livre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1)</a:t>
            </a:r>
            <a:r>
              <a:rPr lang="fr"/>
              <a:t>Dispositif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Schéma</a:t>
            </a:r>
            <a:r>
              <a:rPr lang="fr"/>
              <a:t> et présentation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M1 ; M2 ; </a:t>
            </a:r>
            <a:r>
              <a:rPr lang="fr"/>
              <a:t>Compensatrice</a:t>
            </a:r>
            <a:r>
              <a:rPr lang="fr"/>
              <a:t> ; </a:t>
            </a:r>
            <a:r>
              <a:rPr lang="fr"/>
              <a:t>Séparatrice</a:t>
            </a:r>
            <a:r>
              <a:rPr lang="fr"/>
              <a:t> ; vise de réglage ;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Construction du </a:t>
            </a:r>
            <a:r>
              <a:rPr lang="fr"/>
              <a:t>schéma</a:t>
            </a:r>
            <a:r>
              <a:rPr lang="fr"/>
              <a:t> totale et replié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Principe : faire des </a:t>
            </a:r>
            <a:r>
              <a:rPr lang="fr"/>
              <a:t>interférence</a:t>
            </a:r>
            <a:r>
              <a:rPr lang="fr"/>
              <a:t> sur des sources </a:t>
            </a:r>
            <a:r>
              <a:rPr lang="fr"/>
              <a:t>étendu</a:t>
            </a:r>
            <a:r>
              <a:rPr lang="fr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Avantage : localisation des </a:t>
            </a:r>
            <a:r>
              <a:rPr lang="fr"/>
              <a:t>interférence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2 disposition lame d’aire coin d’aire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2)lame d’aire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Construction du </a:t>
            </a:r>
            <a:r>
              <a:rPr lang="fr"/>
              <a:t>schéma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Calcule de d(M) = 2necos(i)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figure d'interférence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def contacte optique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3)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Construction et </a:t>
            </a:r>
            <a:r>
              <a:rPr lang="fr"/>
              <a:t>schéma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4)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II)1)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2)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3)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