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Interférence de deux ondes avec un interféromètre de Michelson  LPOB02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Théorème</a:t>
            </a:r>
            <a:r>
              <a:rPr lang="fr"/>
              <a:t> de localisation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L1/L2/L3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Interféromètre</a:t>
            </a:r>
            <a:r>
              <a:rPr lang="fr"/>
              <a:t> de Michelson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Le </a:t>
            </a:r>
            <a:r>
              <a:rPr lang="fr"/>
              <a:t>dispositifs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lame d’aire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coin d’aire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Application de </a:t>
            </a:r>
            <a:r>
              <a:rPr lang="fr"/>
              <a:t>l'interférométrie</a:t>
            </a:r>
            <a:r>
              <a:rPr lang="fr"/>
              <a:t>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Mesure de distance : Virgo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spectro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 sz="1800"/>
              <a:t>e</a:t>
            </a:r>
            <a:endParaRPr sz="1800"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Optique </a:t>
            </a:r>
            <a:r>
              <a:rPr lang="fr"/>
              <a:t>physique</a:t>
            </a:r>
            <a:r>
              <a:rPr lang="fr"/>
              <a:t> et électronique Daniel Mauras  p157 Interference localisé à 2 ondes interféromètre de Michelson avec source large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LLC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</a:t>
            </a:r>
            <a:r>
              <a:rPr lang="fr"/>
              <a:t>Dispositif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Schéma</a:t>
            </a:r>
            <a:r>
              <a:rPr lang="fr"/>
              <a:t> et présentation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M1 ; M2 ; </a:t>
            </a:r>
            <a:r>
              <a:rPr lang="fr"/>
              <a:t>Compensatrice</a:t>
            </a:r>
            <a:r>
              <a:rPr lang="fr"/>
              <a:t> ; </a:t>
            </a:r>
            <a:r>
              <a:rPr lang="fr"/>
              <a:t>Séparatrice</a:t>
            </a:r>
            <a:r>
              <a:rPr lang="fr"/>
              <a:t> ; vise de réglage 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Construction du </a:t>
            </a:r>
            <a:r>
              <a:rPr lang="fr"/>
              <a:t>schéma</a:t>
            </a:r>
            <a:r>
              <a:rPr lang="fr"/>
              <a:t> totale et replié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Principe : faire des </a:t>
            </a:r>
            <a:r>
              <a:rPr lang="fr"/>
              <a:t>interférence</a:t>
            </a:r>
            <a:r>
              <a:rPr lang="fr"/>
              <a:t> sur des sources </a:t>
            </a:r>
            <a:r>
              <a:rPr lang="fr"/>
              <a:t>étendu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Avantage : localisation des </a:t>
            </a:r>
            <a:r>
              <a:rPr lang="fr"/>
              <a:t>interférence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2 disposition lame d’aire coin d’aire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2)lame d’aire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Construction du </a:t>
            </a:r>
            <a:r>
              <a:rPr lang="fr"/>
              <a:t>schéma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Calcule de d(M) = 2necos(i)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figure d'interférence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def contacte optique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Construction et </a:t>
            </a:r>
            <a:r>
              <a:rPr lang="fr"/>
              <a:t>schéma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