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71" r:id="rId6"/>
    <p:sldId id="270" r:id="rId7"/>
    <p:sldId id="260" r:id="rId8"/>
    <p:sldId id="262" r:id="rId9"/>
    <p:sldId id="264" r:id="rId10"/>
    <p:sldId id="272" r:id="rId11"/>
    <p:sldId id="273" r:id="rId12"/>
    <p:sldId id="263" r:id="rId13"/>
    <p:sldId id="265" r:id="rId14"/>
    <p:sldId id="268" r:id="rId15"/>
    <p:sldId id="267" r:id="rId16"/>
    <p:sldId id="266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70876-6070-41F1-B656-D7780E5A7119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917D8-E157-410B-8411-4D835BE6D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77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17D8-E157-410B-8411-4D835BE6D12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12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E0E60-9EB6-4602-BDC2-E225343C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134CC5-45BF-4161-BDEA-EE2218A43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9594E4-A029-4B3E-AD89-5664818C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C23AB3-38F3-4ABD-BB8B-C6517B47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BB027-ADA9-47AF-81DE-B9B4ACB8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4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B0CE9-95DD-4F89-BE7C-3931ACC3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1AB6AF-AD45-42FF-B507-DA975FEA6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6319DC-721F-48BC-9F57-2D64D2DE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EDB2F2-4E42-45BB-BBD5-7976313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FD318-8147-42A7-BE26-A47F7BEA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FC43C4-3833-440E-B678-E904A7FAC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114174-17A0-4A34-A06A-809E9C720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12CB2-584B-49BE-87BF-DF609919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A8800-AFFE-4B18-937C-5240059B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51AF4-8AE2-4F44-BE28-EB94FEC0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2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2CC6D-0C44-4CC3-A0AA-5B7C1DD9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16A96-65E4-463A-B932-F3890E09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F5E8C-3C2F-4EEA-938A-D6A60F4C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7F0710-B28D-4E66-8944-00488F36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06996-4874-4EC5-A29B-052E524C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8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362AC-F987-4EA6-B46A-FB6D4127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11E31D-9C39-4C77-962A-89EDA3ECF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A9BB0D-C785-4A41-81A3-87E412A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2071F-E5FB-4899-A966-30169F19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CEF3DD-AE84-4BEF-943E-1CDD15F0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7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F1E93-65AA-42CC-AFEF-B566D8A9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72B06-05B2-48D7-87A9-30FA94017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FA31C3-568E-4F92-A552-B92F7B904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A655FE-2808-49BB-940E-FC92850C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DCDE84-7FD1-420C-A122-FEAC6423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5EC631-4C25-4FD8-B6E8-5FA95D13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15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CF723-FB76-4683-A9B2-BDA46FBC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2FCFBD-D223-416A-94B7-DD26ADDAC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172CBC-55C1-4460-B6C1-1325E1CF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604AC9-0D61-47A5-ABA4-F9A02567A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E5951A-9F9D-4D50-9175-A58CE41FB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0F7439-AD34-4541-99FB-455AAD2B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7038FD-1DF2-4EFE-94DF-9C927B8A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586FDF-FEF5-4800-A965-53119D7C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73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604AF-59D0-4D26-AB67-89432A90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7BBE24-A0E5-42E1-B02B-51337010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E6126B-8C90-428E-9AD9-AF65F8E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6419A3-202D-4813-AAA5-AFFAB805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39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2CF0BC-6FBA-44CF-8B4D-3D33E505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F31E08-5A78-415F-A8D9-727E8EFB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44C8C8-B284-40AF-A68F-A2B3B792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67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41F5D-0B01-4B0B-AB90-69071A06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FF02A-C4D6-4D29-811D-47E20E83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F8ECF0-4F3D-40A1-B702-D0E7D480D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32823F-F3BB-479F-9E52-C2F7DD18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A6F703-FF95-4605-BABE-BE50E2E0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223FA0-46E0-4FAD-BCBE-4E2C65E4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86C8F-5796-42A9-A429-3731613C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8AFE0D-C0E6-4AC8-89CC-6FE719979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8CCDAD-6500-4846-BD10-F3CA45A43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72DF72-913E-4298-8701-A8FD4BFC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43A261-029C-40D1-B5BE-E29D79E6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78B5C6-A7DF-442B-B7BF-575CAD95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771819-A024-4E05-BCE4-D6DC95A3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7440CF-0515-42EB-B1C0-480286C6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CB65E5-0347-436F-BEAE-314D8C0AF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C6CC-3F4A-4064-BD3E-EF8530E60BA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AB2E8-4188-4787-9442-F9CC1C303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DA2F2-516C-4F1B-9868-155DEA22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EC08-790A-4654-82BC-D14C9E89D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1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4C599-94FD-4700-89B7-88A70C4C6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fr-FR" sz="6600" dirty="0"/>
              <a:t>Radioactivité alpha. </a:t>
            </a:r>
            <a:br>
              <a:rPr lang="fr-FR" sz="6600" dirty="0"/>
            </a:br>
            <a:r>
              <a:rPr lang="fr-FR" sz="6600" dirty="0"/>
              <a:t>Principe et applications.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097FC2-175B-40C5-AC2A-E5CA2F8DE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3054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3200" b="1" dirty="0"/>
              <a:t>Niveau L3</a:t>
            </a:r>
          </a:p>
          <a:p>
            <a:pPr algn="l"/>
            <a:r>
              <a:rPr lang="fr-FR" sz="3200" b="1" dirty="0"/>
              <a:t>Prérequis</a:t>
            </a:r>
            <a:r>
              <a:rPr lang="fr-FR" sz="3200" dirty="0"/>
              <a:t> : 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Effet tunnel, coefficient de transmission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Radioactivité Beta + et -, gamma </a:t>
            </a:r>
          </a:p>
          <a:p>
            <a:pPr marL="342900" indent="-342900" algn="l">
              <a:buFontTx/>
              <a:buChar char="-"/>
            </a:pPr>
            <a:endParaRPr lang="fr-FR" sz="3200" dirty="0"/>
          </a:p>
          <a:p>
            <a:pPr marL="342900" indent="-34290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622369-6DE7-4493-80D9-DE5BFE22C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632" y="116058"/>
            <a:ext cx="9392735" cy="6625883"/>
          </a:xfrm>
        </p:spPr>
      </p:pic>
    </p:spTree>
    <p:extLst>
      <p:ext uri="{BB962C8B-B14F-4D97-AF65-F5344CB8AC3E}">
        <p14:creationId xmlns:p14="http://schemas.microsoft.com/office/powerpoint/2010/main" val="306424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08AE-408E-4376-B8D9-32F9656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81D45-1AD5-4906-B831-396D85D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C9670-D1EB-4EFE-AF11-E2DC511965E6}"/>
              </a:ext>
            </a:extLst>
          </p:cNvPr>
          <p:cNvSpPr/>
          <p:nvPr/>
        </p:nvSpPr>
        <p:spPr>
          <a:xfrm>
            <a:off x="-745588" y="-337625"/>
            <a:ext cx="13575323" cy="8131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7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BF66367E-2168-4E50-9990-5B8FF458C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38" y="643466"/>
            <a:ext cx="81917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08AE-408E-4376-B8D9-32F9656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81D45-1AD5-4906-B831-396D85D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C9670-D1EB-4EFE-AF11-E2DC511965E6}"/>
              </a:ext>
            </a:extLst>
          </p:cNvPr>
          <p:cNvSpPr/>
          <p:nvPr/>
        </p:nvSpPr>
        <p:spPr>
          <a:xfrm>
            <a:off x="-745588" y="-337625"/>
            <a:ext cx="13575323" cy="8131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82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804791-D575-477D-9842-0EDA7F1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II. 	Modèle de Gamow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eorges Gamow - Babelio">
            <a:extLst>
              <a:ext uri="{FF2B5EF4-FFF2-40B4-BE49-F238E27FC236}">
                <a16:creationId xmlns:a16="http://schemas.microsoft.com/office/drawing/2014/main" id="{DDB4E0CA-49A6-4B22-96B7-3102B6FDA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r="-2" b="78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2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C46A47-9CEE-4CCA-8F86-3C6E6F6AD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97" y="309716"/>
            <a:ext cx="3115543" cy="49743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5B9207E-FC74-4F65-A3BD-020C2AEFE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794" y="891353"/>
            <a:ext cx="3997413" cy="43927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85A358D-93AF-4FE8-AA92-30AE619CE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81" y="832957"/>
            <a:ext cx="3724101" cy="46048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332796-CBDA-4EEF-B8FF-9456F4EF6F0A}"/>
              </a:ext>
            </a:extLst>
          </p:cNvPr>
          <p:cNvSpPr txBox="1"/>
          <p:nvPr/>
        </p:nvSpPr>
        <p:spPr>
          <a:xfrm>
            <a:off x="225083" y="5584874"/>
            <a:ext cx="362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Potentiel nucléaire de courte portée uniquement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FA34722-9D86-4DF8-AAB2-D621FFFC6F50}"/>
              </a:ext>
            </a:extLst>
          </p:cNvPr>
          <p:cNvSpPr txBox="1"/>
          <p:nvPr/>
        </p:nvSpPr>
        <p:spPr>
          <a:xfrm>
            <a:off x="8287767" y="5551148"/>
            <a:ext cx="362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Potentiel nucléaire + Potentiel coulombien </a:t>
            </a:r>
          </a:p>
        </p:txBody>
      </p:sp>
    </p:spTree>
    <p:extLst>
      <p:ext uri="{BB962C8B-B14F-4D97-AF65-F5344CB8AC3E}">
        <p14:creationId xmlns:p14="http://schemas.microsoft.com/office/powerpoint/2010/main" val="67327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8F220-A668-44A5-B3D9-867D48A2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Effet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tunnel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5500280-8D46-499A-92A9-A31F833CA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8038" y="94739"/>
            <a:ext cx="7793962" cy="35462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9F9001-B374-41F7-B3A4-C05845EE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48" y="138309"/>
            <a:ext cx="3028950" cy="6191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4EB313-9ED5-45C3-8F18-FB628F526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84" y="3239873"/>
            <a:ext cx="11039475" cy="16097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C83B96D-0D98-4ECF-A190-F9A40C5B9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332" y="5102666"/>
            <a:ext cx="3039048" cy="11088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EEF8D43-43C8-4CBA-A022-F043BC2CF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00" y="5102666"/>
            <a:ext cx="5713798" cy="11088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D37EAD-8E63-4A09-94A7-C259F354508F}"/>
              </a:ext>
            </a:extLst>
          </p:cNvPr>
          <p:cNvSpPr/>
          <p:nvPr/>
        </p:nvSpPr>
        <p:spPr>
          <a:xfrm>
            <a:off x="8187397" y="3640992"/>
            <a:ext cx="3287662" cy="860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32D442-9BA8-440F-96F4-7D11FCFF1B66}"/>
              </a:ext>
            </a:extLst>
          </p:cNvPr>
          <p:cNvSpPr txBox="1"/>
          <p:nvPr/>
        </p:nvSpPr>
        <p:spPr>
          <a:xfrm>
            <a:off x="7469945" y="6258026"/>
            <a:ext cx="400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Coefficient de transmission</a:t>
            </a:r>
          </a:p>
        </p:txBody>
      </p:sp>
    </p:spTree>
    <p:extLst>
      <p:ext uri="{BB962C8B-B14F-4D97-AF65-F5344CB8AC3E}">
        <p14:creationId xmlns:p14="http://schemas.microsoft.com/office/powerpoint/2010/main" val="181128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7547EAB-3EFC-4DD6-B29C-9A8CE8EE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871"/>
            <a:ext cx="5291666" cy="47422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0E4B16-F1D4-44F4-B60C-FA0056CB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133" y="1622323"/>
            <a:ext cx="6043290" cy="30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08AE-408E-4376-B8D9-32F9656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81D45-1AD5-4906-B831-396D85D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C9670-D1EB-4EFE-AF11-E2DC511965E6}"/>
              </a:ext>
            </a:extLst>
          </p:cNvPr>
          <p:cNvSpPr/>
          <p:nvPr/>
        </p:nvSpPr>
        <p:spPr>
          <a:xfrm>
            <a:off x="-745588" y="-337625"/>
            <a:ext cx="13575323" cy="8131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3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CD8057-A798-4788-A63F-344FCE153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56815"/>
            <a:ext cx="1090506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874B5D-AD2C-42D5-A3C8-05AD85D5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2" y="539848"/>
            <a:ext cx="6098475" cy="5778304"/>
          </a:xfrm>
          <a:prstGeom prst="rect">
            <a:avLst/>
          </a:prstGeom>
        </p:spPr>
      </p:pic>
      <p:pic>
        <p:nvPicPr>
          <p:cNvPr id="1028" name="Picture 4" descr="Découvrir &amp;amp; Comprendre - Les noyaux des atomes">
            <a:extLst>
              <a:ext uri="{FF2B5EF4-FFF2-40B4-BE49-F238E27FC236}">
                <a16:creationId xmlns:a16="http://schemas.microsoft.com/office/drawing/2014/main" id="{7B03B619-0DF5-4070-B3DD-A84E9485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136" y="998806"/>
            <a:ext cx="6002638" cy="41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4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08AE-408E-4376-B8D9-32F9656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81D45-1AD5-4906-B831-396D85D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C9670-D1EB-4EFE-AF11-E2DC511965E6}"/>
              </a:ext>
            </a:extLst>
          </p:cNvPr>
          <p:cNvSpPr/>
          <p:nvPr/>
        </p:nvSpPr>
        <p:spPr>
          <a:xfrm>
            <a:off x="-745588" y="-337625"/>
            <a:ext cx="13575323" cy="8131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7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61DCEF7-D2A3-405C-BE87-2BA85613D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3" y="183136"/>
            <a:ext cx="4710805" cy="62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DB40DB-61CA-44A6-800F-69A159E52921}"/>
              </a:ext>
            </a:extLst>
          </p:cNvPr>
          <p:cNvSpPr txBox="1"/>
          <p:nvPr/>
        </p:nvSpPr>
        <p:spPr>
          <a:xfrm>
            <a:off x="7399606" y="987454"/>
            <a:ext cx="379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Feuille de papier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FDB9E4-369A-426B-8279-4BDB4BFAC0CE}"/>
              </a:ext>
            </a:extLst>
          </p:cNvPr>
          <p:cNvSpPr txBox="1"/>
          <p:nvPr/>
        </p:nvSpPr>
        <p:spPr>
          <a:xfrm>
            <a:off x="7399606" y="2905780"/>
            <a:ext cx="379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Feuille d’aluminium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681FB9-CF9C-410D-8D3B-4B6C50F640B7}"/>
              </a:ext>
            </a:extLst>
          </p:cNvPr>
          <p:cNvSpPr txBox="1"/>
          <p:nvPr/>
        </p:nvSpPr>
        <p:spPr>
          <a:xfrm>
            <a:off x="8030308" y="5055792"/>
            <a:ext cx="3798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Plusieurs centimètres de plomb</a:t>
            </a:r>
          </a:p>
        </p:txBody>
      </p:sp>
    </p:spTree>
    <p:extLst>
      <p:ext uri="{BB962C8B-B14F-4D97-AF65-F5344CB8AC3E}">
        <p14:creationId xmlns:p14="http://schemas.microsoft.com/office/powerpoint/2010/main" val="421403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08AE-408E-4376-B8D9-32F9656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81D45-1AD5-4906-B831-396D85D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C9670-D1EB-4EFE-AF11-E2DC511965E6}"/>
              </a:ext>
            </a:extLst>
          </p:cNvPr>
          <p:cNvSpPr/>
          <p:nvPr/>
        </p:nvSpPr>
        <p:spPr>
          <a:xfrm>
            <a:off x="-745588" y="-337625"/>
            <a:ext cx="13575323" cy="8131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64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2D41418-5308-4D97-B3A6-F08514F0A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0625" y="172329"/>
            <a:ext cx="7800408" cy="65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7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408AE-408E-4376-B8D9-32F9656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81D45-1AD5-4906-B831-396D85DF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5C9670-D1EB-4EFE-AF11-E2DC511965E6}"/>
              </a:ext>
            </a:extLst>
          </p:cNvPr>
          <p:cNvSpPr/>
          <p:nvPr/>
        </p:nvSpPr>
        <p:spPr>
          <a:xfrm>
            <a:off x="-745588" y="-337625"/>
            <a:ext cx="13575323" cy="81311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788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11325</TotalTime>
  <Words>56</Words>
  <Application>Microsoft Office PowerPoint</Application>
  <PresentationFormat>Grand écran</PresentationFormat>
  <Paragraphs>14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Radioactivité alpha.  Principe et applications.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  Modèle de Gamow</vt:lpstr>
      <vt:lpstr>Présentation PowerPoint</vt:lpstr>
      <vt:lpstr>Effet tunnel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Radioactivité alpha.  Principe et applications.</dc:title>
  <dc:creator>Theo Courtois</dc:creator>
  <cp:lastModifiedBy>Theo Courtois</cp:lastModifiedBy>
  <cp:revision>2</cp:revision>
  <dcterms:created xsi:type="dcterms:W3CDTF">2022-01-12T19:05:42Z</dcterms:created>
  <dcterms:modified xsi:type="dcterms:W3CDTF">2022-01-20T15:51:14Z</dcterms:modified>
</cp:coreProperties>
</file>