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3def3af1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3def3af1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33def3af1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33def3af1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33def3af1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33def3af1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33def3af19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33def3af19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Postulats de la mécanique quantique. Conséquences.	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 : L3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80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fr"/>
              <a:t>Fente Young par des électron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426525"/>
            <a:ext cx="3576000" cy="325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Imaginé par Feynman et </a:t>
            </a:r>
            <a:r>
              <a:rPr lang="fr"/>
              <a:t>réalisé</a:t>
            </a:r>
            <a:r>
              <a:rPr lang="fr"/>
              <a:t> en 2013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2921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3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Controlled double-slit electron diffraction</a:t>
            </a:r>
            <a:endParaRPr sz="2300">
              <a:solidFill>
                <a:srgbClr val="33333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Roger Bach</a:t>
            </a:r>
            <a:r>
              <a:rPr lang="fr" sz="9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3,1</a:t>
            </a:r>
            <a:r>
              <a:rPr lang="fr" sz="12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, Damian Pope</a:t>
            </a:r>
            <a:r>
              <a:rPr lang="fr" sz="9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fr" sz="12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, Sy-Hwang Liou</a:t>
            </a:r>
            <a:r>
              <a:rPr lang="fr" sz="9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lang="fr" sz="12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 and Herman Batelaan</a:t>
            </a:r>
            <a:r>
              <a:rPr lang="fr" sz="9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3,1</a:t>
            </a:r>
            <a:endParaRPr sz="900">
              <a:solidFill>
                <a:srgbClr val="33333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80000"/>
              </a:lnSpc>
              <a:spcBef>
                <a:spcPts val="0"/>
              </a:spcBef>
              <a:spcAft>
                <a:spcPts val="1100"/>
              </a:spcAft>
              <a:buNone/>
            </a:pPr>
            <a:r>
              <a:rPr lang="fr" sz="105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Published 13 March 2013 • © IOP Publishing and Deutsche Physikalische Gesellschaft</a:t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4520650" y="2208475"/>
            <a:ext cx="30000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80000"/>
              </a:lnSpc>
              <a:spcBef>
                <a:spcPts val="0"/>
              </a:spcBef>
              <a:spcAft>
                <a:spcPts val="1100"/>
              </a:spcAft>
              <a:buNone/>
            </a:pPr>
            <a:r>
              <a:t/>
            </a:r>
            <a:endParaRPr sz="1050">
              <a:solidFill>
                <a:srgbClr val="3333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319813"/>
            <a:ext cx="3727738" cy="1720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98963" y="3191700"/>
            <a:ext cx="3473835" cy="159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