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72" r:id="rId10"/>
    <p:sldId id="263" r:id="rId11"/>
    <p:sldId id="274" r:id="rId12"/>
    <p:sldId id="273" r:id="rId13"/>
    <p:sldId id="264" r:id="rId14"/>
    <p:sldId id="265" r:id="rId15"/>
    <p:sldId id="266" r:id="rId16"/>
    <p:sldId id="267" r:id="rId17"/>
    <p:sldId id="275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BF910D-074A-4289-8D9A-344CD4E3DC1A}" v="5" dt="2021-04-22T14:07:41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29" d="100"/>
          <a:sy n="29" d="100"/>
        </p:scale>
        <p:origin x="77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dric Blaize" userId="849984e0328ce3b8" providerId="LiveId" clId="{80BF910D-074A-4289-8D9A-344CD4E3DC1A}"/>
    <pc:docChg chg="undo custSel addSld modSld">
      <pc:chgData name="Cédric Blaize" userId="849984e0328ce3b8" providerId="LiveId" clId="{80BF910D-074A-4289-8D9A-344CD4E3DC1A}" dt="2021-04-22T14:07:41.253" v="109"/>
      <pc:docMkLst>
        <pc:docMk/>
      </pc:docMkLst>
      <pc:sldChg chg="addSp delSp modSp mod">
        <pc:chgData name="Cédric Blaize" userId="849984e0328ce3b8" providerId="LiveId" clId="{80BF910D-074A-4289-8D9A-344CD4E3DC1A}" dt="2021-04-22T13:54:59.002" v="10" actId="1076"/>
        <pc:sldMkLst>
          <pc:docMk/>
          <pc:sldMk cId="1810388652" sldId="269"/>
        </pc:sldMkLst>
        <pc:spChg chg="add del mod">
          <ac:chgData name="Cédric Blaize" userId="849984e0328ce3b8" providerId="LiveId" clId="{80BF910D-074A-4289-8D9A-344CD4E3DC1A}" dt="2021-04-22T13:52:56.763" v="2" actId="20577"/>
          <ac:spMkLst>
            <pc:docMk/>
            <pc:sldMk cId="1810388652" sldId="269"/>
            <ac:spMk id="3" creationId="{687B0DDD-42E6-4F31-8F61-6D60277B52DE}"/>
          </ac:spMkLst>
        </pc:spChg>
        <pc:picChg chg="add del mod ord">
          <ac:chgData name="Cédric Blaize" userId="849984e0328ce3b8" providerId="LiveId" clId="{80BF910D-074A-4289-8D9A-344CD4E3DC1A}" dt="2021-04-22T13:52:52.784" v="1" actId="22"/>
          <ac:picMkLst>
            <pc:docMk/>
            <pc:sldMk cId="1810388652" sldId="269"/>
            <ac:picMk id="5" creationId="{1C7B9933-6424-4026-B6DD-7588842BB1D5}"/>
          </ac:picMkLst>
        </pc:picChg>
        <pc:picChg chg="add del mod">
          <ac:chgData name="Cédric Blaize" userId="849984e0328ce3b8" providerId="LiveId" clId="{80BF910D-074A-4289-8D9A-344CD4E3DC1A}" dt="2021-04-22T13:53:30.647" v="7" actId="478"/>
          <ac:picMkLst>
            <pc:docMk/>
            <pc:sldMk cId="1810388652" sldId="269"/>
            <ac:picMk id="7" creationId="{1224210B-D7A4-4526-A7CA-E618685B54D8}"/>
          </ac:picMkLst>
        </pc:picChg>
        <pc:picChg chg="add mod">
          <ac:chgData name="Cédric Blaize" userId="849984e0328ce3b8" providerId="LiveId" clId="{80BF910D-074A-4289-8D9A-344CD4E3DC1A}" dt="2021-04-22T13:54:59.002" v="10" actId="1076"/>
          <ac:picMkLst>
            <pc:docMk/>
            <pc:sldMk cId="1810388652" sldId="269"/>
            <ac:picMk id="9" creationId="{9E78CE0E-A86A-42C7-ACB8-918B76D3640B}"/>
          </ac:picMkLst>
        </pc:picChg>
      </pc:sldChg>
      <pc:sldChg chg="addSp delSp modSp new mod">
        <pc:chgData name="Cédric Blaize" userId="849984e0328ce3b8" providerId="LiveId" clId="{80BF910D-074A-4289-8D9A-344CD4E3DC1A}" dt="2021-04-22T13:56:33.093" v="17"/>
        <pc:sldMkLst>
          <pc:docMk/>
          <pc:sldMk cId="1548353879" sldId="270"/>
        </pc:sldMkLst>
        <pc:spChg chg="mod">
          <ac:chgData name="Cédric Blaize" userId="849984e0328ce3b8" providerId="LiveId" clId="{80BF910D-074A-4289-8D9A-344CD4E3DC1A}" dt="2021-04-22T13:56:33.093" v="17"/>
          <ac:spMkLst>
            <pc:docMk/>
            <pc:sldMk cId="1548353879" sldId="270"/>
            <ac:spMk id="2" creationId="{1A4B0063-5ABF-4C6D-B412-8454A627B090}"/>
          </ac:spMkLst>
        </pc:spChg>
        <pc:spChg chg="del mod">
          <ac:chgData name="Cédric Blaize" userId="849984e0328ce3b8" providerId="LiveId" clId="{80BF910D-074A-4289-8D9A-344CD4E3DC1A}" dt="2021-04-22T13:56:17.415" v="14" actId="22"/>
          <ac:spMkLst>
            <pc:docMk/>
            <pc:sldMk cId="1548353879" sldId="270"/>
            <ac:spMk id="3" creationId="{056C78AA-AB8B-4E84-AF1B-372F7EEF0372}"/>
          </ac:spMkLst>
        </pc:spChg>
        <pc:picChg chg="add mod ord">
          <ac:chgData name="Cédric Blaize" userId="849984e0328ce3b8" providerId="LiveId" clId="{80BF910D-074A-4289-8D9A-344CD4E3DC1A}" dt="2021-04-22T13:56:25.080" v="16" actId="1076"/>
          <ac:picMkLst>
            <pc:docMk/>
            <pc:sldMk cId="1548353879" sldId="270"/>
            <ac:picMk id="5" creationId="{44DB24A2-2C8C-4A01-9346-A7E322B10EB0}"/>
          </ac:picMkLst>
        </pc:picChg>
      </pc:sldChg>
      <pc:sldChg chg="new setBg">
        <pc:chgData name="Cédric Blaize" userId="849984e0328ce3b8" providerId="LiveId" clId="{80BF910D-074A-4289-8D9A-344CD4E3DC1A}" dt="2021-04-22T14:01:38.686" v="19"/>
        <pc:sldMkLst>
          <pc:docMk/>
          <pc:sldMk cId="2985237210" sldId="271"/>
        </pc:sldMkLst>
      </pc:sldChg>
      <pc:sldChg chg="new setBg">
        <pc:chgData name="Cédric Blaize" userId="849984e0328ce3b8" providerId="LiveId" clId="{80BF910D-074A-4289-8D9A-344CD4E3DC1A}" dt="2021-04-22T14:01:50.366" v="21"/>
        <pc:sldMkLst>
          <pc:docMk/>
          <pc:sldMk cId="1249191497" sldId="272"/>
        </pc:sldMkLst>
      </pc:sldChg>
      <pc:sldChg chg="new setBg">
        <pc:chgData name="Cédric Blaize" userId="849984e0328ce3b8" providerId="LiveId" clId="{80BF910D-074A-4289-8D9A-344CD4E3DC1A}" dt="2021-04-22T14:02:06.347" v="23"/>
        <pc:sldMkLst>
          <pc:docMk/>
          <pc:sldMk cId="2140343484" sldId="273"/>
        </pc:sldMkLst>
      </pc:sldChg>
      <pc:sldChg chg="addSp modSp new mod">
        <pc:chgData name="Cédric Blaize" userId="849984e0328ce3b8" providerId="LiveId" clId="{80BF910D-074A-4289-8D9A-344CD4E3DC1A}" dt="2021-04-22T14:04:58.517" v="107" actId="1076"/>
        <pc:sldMkLst>
          <pc:docMk/>
          <pc:sldMk cId="3107496731" sldId="274"/>
        </pc:sldMkLst>
        <pc:spChg chg="mod">
          <ac:chgData name="Cédric Blaize" userId="849984e0328ce3b8" providerId="LiveId" clId="{80BF910D-074A-4289-8D9A-344CD4E3DC1A}" dt="2021-04-22T14:04:25.902" v="54" actId="20577"/>
          <ac:spMkLst>
            <pc:docMk/>
            <pc:sldMk cId="3107496731" sldId="274"/>
            <ac:spMk id="2" creationId="{30F90631-2A75-4AD2-9775-52E7CCB078A6}"/>
          </ac:spMkLst>
        </pc:spChg>
        <pc:spChg chg="mod">
          <ac:chgData name="Cédric Blaize" userId="849984e0328ce3b8" providerId="LiveId" clId="{80BF910D-074A-4289-8D9A-344CD4E3DC1A}" dt="2021-04-22T14:04:45.801" v="103" actId="20577"/>
          <ac:spMkLst>
            <pc:docMk/>
            <pc:sldMk cId="3107496731" sldId="274"/>
            <ac:spMk id="3" creationId="{813BC102-41EE-4A7D-BC3B-183011453160}"/>
          </ac:spMkLst>
        </pc:spChg>
        <pc:picChg chg="add mod">
          <ac:chgData name="Cédric Blaize" userId="849984e0328ce3b8" providerId="LiveId" clId="{80BF910D-074A-4289-8D9A-344CD4E3DC1A}" dt="2021-04-22T14:04:58.517" v="107" actId="1076"/>
          <ac:picMkLst>
            <pc:docMk/>
            <pc:sldMk cId="3107496731" sldId="274"/>
            <ac:picMk id="5" creationId="{F86C3BBB-86B0-4911-A9D4-9AF106CB4D64}"/>
          </ac:picMkLst>
        </pc:picChg>
      </pc:sldChg>
      <pc:sldChg chg="new setBg">
        <pc:chgData name="Cédric Blaize" userId="849984e0328ce3b8" providerId="LiveId" clId="{80BF910D-074A-4289-8D9A-344CD4E3DC1A}" dt="2021-04-22T14:07:41.253" v="109"/>
        <pc:sldMkLst>
          <pc:docMk/>
          <pc:sldMk cId="2432463136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12B449-4DC8-4CE2-BDFF-5BEA729FE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4B8A3D-AFC4-484F-89D2-D80C892EA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178E72-1D15-4A95-9BE1-D9776F631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409AE-6DF0-4F5E-B951-37B976998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1E945C-92D8-4EAB-A8FB-1F066189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70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66BC4-B5DF-4FBE-8F58-0DF4B2CA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A58361-3890-4A3D-8AF7-C94749584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85737B-A630-4AB4-8003-845A703A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74FC8F-104D-4629-93B4-FCC74449C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BAE77-65B7-48D0-9CDB-03893149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4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911370-6CA4-49C6-BED9-E5855DF71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CE822E-A7F7-495C-BE95-C35BC0495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7729E2-7798-4BF2-ADA1-3228EEE9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A2D892-B6BB-4D21-9E60-124B5749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86DDE5-4D63-418D-95CD-F65FF931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6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EAC46-71D0-489B-8C04-05157284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48EA3-AFDF-4E7A-B6CF-75581A16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495C02-A820-4056-B32B-DD535E53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F3C3CB-5267-4F47-A497-F8B843CD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5EC42B-8021-4A52-B36A-888F5D2A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8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7C581C-78FA-48E5-9EC4-11AC5E21B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752CDB-756A-4580-A7E6-AFA88CA22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50BE96-136E-4FC4-B6EA-3C62B4408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195A75-F730-4A48-957C-116EC1AB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8D42E7-AFEF-4933-BEAE-4E5DE2FC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94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CD527-B7D8-46A2-B818-8F8C140D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1B0BFF-DD45-405B-B1AE-BE48BB02C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F0E060-9368-4EF4-94A5-331B5CD51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13739F-F502-4CCD-95F1-8D21C6E99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BAC649-83F3-4B34-8720-E6082E6EF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CCBBBA-0B68-4874-B0C2-AEE410CE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8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855AB-6B49-4FF5-BB63-6BB444A8A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D44BEA-9A99-4EF4-B9C5-EA897F8F5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26F4D3-96A4-42C7-B439-F6080C06D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D37C6F-3C0E-4FCA-8675-2499C9B17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EFEC39-B555-4254-9139-F831690FE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89565C-00C0-44F0-BB8F-A97313F72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119AFC-0624-48B8-A725-0F937617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C02B18-B0A2-4F9D-834B-512EF2FD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63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4691DD-1CEA-4D70-91CE-A0B03DC7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E22031-F987-45CE-BFD6-5E0A7F458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83A173-C5C9-47CA-9581-549BD2F8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0C5235-E99A-4FB8-8E01-6047B4DA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16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90B242-5FA0-4568-BFF7-31CB45F5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D8B121-33BE-4F6D-96A4-05125D7E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A82EA2-68CB-4F53-9200-E405DAE6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43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B95D4-F968-4F45-B6F4-6FBEBB63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3D6EFF-83FD-4227-A4D8-751172F1D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DF3C7B-D527-44EB-A8E5-E96F72059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8DB644-71E2-4AEF-BBF1-B5337207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FC3092-698B-4C4A-9F16-E101710D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15BCF8-FA1A-481B-8D83-49FA6A96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77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DA89E-32CF-4627-A891-BDE10670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F9CDC1-A278-49D3-A389-5C461395B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875CD6-62BA-4EF1-A27E-602BB779A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1F38E0-307A-4F4B-8CE4-DF56BDA5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D24688-0CBE-4B10-B019-A13BFD83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F05ED7-ED8B-415B-BD0E-51841688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82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366749-6961-403B-B164-3E4D0B1E2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9A6CE9-B980-405A-8C04-C6F485277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B399B-4AE8-45B3-9255-6627E8A44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1994-B78E-4E0E-BE6A-8F424C5873EE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0B4731-540E-42FF-8141-972F81F5E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547598-8591-4752-84AD-70A20894B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CDE7-0751-41CF-A58A-7FE1035E4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60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826D0A-8ED9-4A5F-8B98-A7BC55B39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2315"/>
            <a:ext cx="9144000" cy="1026695"/>
          </a:xfrm>
        </p:spPr>
        <p:txBody>
          <a:bodyPr/>
          <a:lstStyle/>
          <a:p>
            <a:r>
              <a:rPr lang="fr-FR" dirty="0"/>
              <a:t>Modèles de l’atome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D4544A-1A56-413D-AC8D-A7458156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dirty="0"/>
              <a:t>Niveau : L3</a:t>
            </a:r>
          </a:p>
          <a:p>
            <a:pPr algn="l"/>
            <a:r>
              <a:rPr lang="fr-FR" dirty="0"/>
              <a:t>Prérequis : - mécanique du point, forces centrales</a:t>
            </a:r>
          </a:p>
          <a:p>
            <a:pPr algn="l"/>
            <a:r>
              <a:rPr lang="fr-FR" dirty="0"/>
              <a:t>	      - Électromagnétisme et champ coulombien</a:t>
            </a:r>
          </a:p>
          <a:p>
            <a:pPr algn="l"/>
            <a:r>
              <a:rPr lang="fr-FR" dirty="0"/>
              <a:t>	      - Bases de la mécanique quantique, équation de Schrödinger, 	        hamiltonien</a:t>
            </a:r>
          </a:p>
          <a:p>
            <a:pPr algn="l"/>
            <a:r>
              <a:rPr lang="fr-FR" dirty="0"/>
              <a:t>	      - Moment cinétique, harmoniques sphériques</a:t>
            </a:r>
          </a:p>
        </p:txBody>
      </p:sp>
    </p:spTree>
    <p:extLst>
      <p:ext uri="{BB962C8B-B14F-4D97-AF65-F5344CB8AC3E}">
        <p14:creationId xmlns:p14="http://schemas.microsoft.com/office/powerpoint/2010/main" val="2943403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AE2C5-85E8-4FB6-B6F1-741A5A8D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I- 3) Instabilité électrodynamique de l’atome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5BB38C-8B87-44B1-A352-C905F6D66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Modèles classiques : électrons accélérés</a:t>
            </a:r>
          </a:p>
          <a:p>
            <a:r>
              <a:rPr lang="fr-FR" dirty="0"/>
              <a:t>Physique classique : charge ponctuelle accélérée rayonne</a:t>
            </a:r>
          </a:p>
          <a:p>
            <a:r>
              <a:rPr lang="fr-FR" dirty="0"/>
              <a:t>Perte d’énergie, doivent s’écraser sur le noyau</a:t>
            </a:r>
          </a:p>
          <a:p>
            <a:pPr marL="0" indent="0">
              <a:buNone/>
            </a:pPr>
            <a:r>
              <a:rPr lang="fr-FR" dirty="0"/>
              <a:t> Ordre de grandeur durée de vie (modèle classique) : </a:t>
            </a:r>
          </a:p>
          <a:p>
            <a:pPr marL="0" indent="0">
              <a:buNone/>
            </a:pPr>
            <a:r>
              <a:rPr lang="fr-FR" dirty="0"/>
              <a:t>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l’atome ne devrait pas être stable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2440D8C-0D92-4639-833D-D3B2A376E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394" y="3867133"/>
            <a:ext cx="2097083" cy="60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90631-2A75-4AD2-9775-52E7CCB07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des modèles classiques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3BC102-41EE-4A7D-BC3B-183011453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Instabilité de l’atome</a:t>
            </a:r>
          </a:p>
          <a:p>
            <a:r>
              <a:rPr lang="fr-FR" dirty="0"/>
              <a:t>Spectre de raie</a:t>
            </a:r>
          </a:p>
        </p:txBody>
      </p:sp>
      <p:pic>
        <p:nvPicPr>
          <p:cNvPr id="5" name="Image 4" descr="Une image contenant texte, moniteur, mur, intérieur&#10;&#10;Description générée automatiquement">
            <a:extLst>
              <a:ext uri="{FF2B5EF4-FFF2-40B4-BE49-F238E27FC236}">
                <a16:creationId xmlns:a16="http://schemas.microsoft.com/office/drawing/2014/main" id="{F86C3BBB-86B0-4911-A9D4-9AF106CB4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991" y="2914526"/>
            <a:ext cx="4580017" cy="28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AD66B-F0D0-4020-AAE6-8922B203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CDBF4C-041B-4427-B509-B889597E1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343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014BC-1911-4909-A3E5-52C12AB5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 – 1) Hypothèses du modèle de Bohr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F763D71-AE0D-4E29-AD6B-1477F03884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Électron possède une orbite circulaire stable, rayon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fr-FR" dirty="0"/>
              </a:p>
              <a:p>
                <a:r>
                  <a:rPr lang="fr-FR" dirty="0"/>
                  <a:t>Transition entre les orbites si absorption ou émission de photon d’énergie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fr-FR" b="0" i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𝜈</m:t>
                    </m:r>
                  </m:oMath>
                </a14:m>
                <a:endParaRPr lang="fr-FR" dirty="0"/>
              </a:p>
              <a:p>
                <a:r>
                  <a:rPr lang="fr-FR" dirty="0"/>
                  <a:t>Quantification du moment cinétique : 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F763D71-AE0D-4E29-AD6B-1477F03884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1BFB1F9-2B41-439D-A65B-D946EC32EB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275" y="4020126"/>
            <a:ext cx="2991302" cy="74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445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E730DC-83CE-458D-B8CD-025A653B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 – 3) Quantification de l’énergie</a:t>
            </a:r>
          </a:p>
        </p:txBody>
      </p:sp>
      <p:pic>
        <p:nvPicPr>
          <p:cNvPr id="5" name="Espace réservé du contenu 4" descr="Une image contenant table&#10;&#10;Description générée automatiquement">
            <a:extLst>
              <a:ext uri="{FF2B5EF4-FFF2-40B4-BE49-F238E27FC236}">
                <a16:creationId xmlns:a16="http://schemas.microsoft.com/office/drawing/2014/main" id="{13E8BAE4-C823-4845-8D71-FEFD16820F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033" y="1690688"/>
            <a:ext cx="6288504" cy="4543131"/>
          </a:xfrm>
        </p:spPr>
      </p:pic>
    </p:spTree>
    <p:extLst>
      <p:ext uri="{BB962C8B-B14F-4D97-AF65-F5344CB8AC3E}">
        <p14:creationId xmlns:p14="http://schemas.microsoft.com/office/powerpoint/2010/main" val="1304443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41F68-B0E0-4043-ACBB-64C7653E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 – 3) Quantification de l’énergie</a:t>
            </a:r>
          </a:p>
        </p:txBody>
      </p:sp>
      <p:pic>
        <p:nvPicPr>
          <p:cNvPr id="5" name="Espace réservé du contenu 4" descr="Une image contenant texte, moniteur, mur, intérieur&#10;&#10;Description générée automatiquement">
            <a:extLst>
              <a:ext uri="{FF2B5EF4-FFF2-40B4-BE49-F238E27FC236}">
                <a16:creationId xmlns:a16="http://schemas.microsoft.com/office/drawing/2014/main" id="{04D44CFA-4236-4FB1-B68A-A46EDC4AB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842" y="1639021"/>
            <a:ext cx="7779110" cy="4853854"/>
          </a:xfrm>
        </p:spPr>
      </p:pic>
    </p:spTree>
    <p:extLst>
      <p:ext uri="{BB962C8B-B14F-4D97-AF65-F5344CB8AC3E}">
        <p14:creationId xmlns:p14="http://schemas.microsoft.com/office/powerpoint/2010/main" val="3702437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B9AB0-FE72-47BB-92CB-FFA07268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 – 3) Quantification de l’énergie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74BE31-EFE8-4CC4-B46E-333B8FA9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59ADED2-238A-4BD7-BD65-B4CD5334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281" y="1702720"/>
            <a:ext cx="5704203" cy="451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691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F6D230-8A67-490F-9A02-052EA8B0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CA9E13-19E5-43E5-AB18-E05F5B21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463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0E364-E7C2-4016-8383-3D83A00DD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 – 1) Hamiltonien dans un potentiel central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826CA-22F2-4BEB-BE36-F071D6E3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BDBC822-F104-451A-BE8D-D8D114EC0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88" y="1690688"/>
            <a:ext cx="7390701" cy="1563634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3B975584-B92E-4E07-97B1-524778CF31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88" y="3309258"/>
            <a:ext cx="9574480" cy="175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46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5E2A5-B9D1-4EE0-8D13-DDC6E18F7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 – 2) Cas de l’atome d’hydrogène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7B0DDD-42E6-4F31-8F61-6D60277B5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E78CE0E-A86A-42C7-ACB8-918B76D36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544" y="1690688"/>
            <a:ext cx="8973332" cy="30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8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30F9DE-9887-4F09-B11A-744296AA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I-1) Brève histoire de la notion d’atome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75CD7C-34AB-4CCE-969B-B51504945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Vient du mot grec « </a:t>
            </a:r>
            <a:r>
              <a:rPr lang="fr-FR" dirty="0" err="1"/>
              <a:t>atomos</a:t>
            </a:r>
            <a:r>
              <a:rPr lang="fr-FR" dirty="0"/>
              <a:t> », insécable</a:t>
            </a:r>
          </a:p>
          <a:p>
            <a:r>
              <a:rPr lang="fr-FR" dirty="0"/>
              <a:t>modèle de Dalton (1803 – 1807) :</a:t>
            </a:r>
          </a:p>
          <a:p>
            <a:pPr marL="0" indent="0">
              <a:buNone/>
            </a:pPr>
            <a:r>
              <a:rPr lang="fr-FR" dirty="0"/>
              <a:t>  </a:t>
            </a:r>
            <a:r>
              <a:rPr lang="fr-FR" dirty="0">
                <a:sym typeface="Wingdings" panose="05000000000000000000" pitchFamily="2" charset="2"/>
              </a:rPr>
              <a:t> particules indivisibles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   atomes mêmes masse et taille  même élément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   ni produits ni détruits par réaction chimique</a:t>
            </a:r>
          </a:p>
          <a:p>
            <a:pPr marL="0" indent="0">
              <a:buNone/>
            </a:pPr>
            <a:r>
              <a:rPr lang="fr-FR" dirty="0"/>
              <a:t>  </a:t>
            </a:r>
            <a:r>
              <a:rPr lang="fr-FR" dirty="0">
                <a:sym typeface="Wingdings" panose="05000000000000000000" pitchFamily="2" charset="2"/>
              </a:rPr>
              <a:t> pour un corps composé, atomes toujours dans les mêmes proportions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156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B0063-5ABF-4C6D-B412-8454A627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 – 2) Cas de l’atome d’hydrogène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4DB24A2-2C8C-4A01-9346-A7E322B10E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3858" y="1739357"/>
            <a:ext cx="6039392" cy="4753518"/>
          </a:xfrm>
        </p:spPr>
      </p:pic>
    </p:spTree>
    <p:extLst>
      <p:ext uri="{BB962C8B-B14F-4D97-AF65-F5344CB8AC3E}">
        <p14:creationId xmlns:p14="http://schemas.microsoft.com/office/powerpoint/2010/main" val="154835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5CC3A-5B2F-41F7-8D03-DD0266C7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I-1) Brève histoire de la notion d’atome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AAFF2-80EF-4804-940B-16DD5B14A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Découverte de l’électron par Thompson (1897)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25DAA37-9514-4348-A812-F8E440D08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336" y="2378646"/>
            <a:ext cx="9057327" cy="324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9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EB425-D8A6-426D-A361-5F9A156C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I-1) Brève histoire de la notion d’atome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0EB5C1-262B-401F-8781-2ECC53D98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Modèle atomique de Thompson (1903)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9149C8E-D893-4660-9443-3880F2BF5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377" y="2327814"/>
            <a:ext cx="7072312" cy="38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971C6-8F5B-4C75-8BBF-890DAAC9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FF8CBE-AE2D-4126-AB05-E71161404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23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9CEF094-B034-4E77-AC7D-030413F8B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969" y="2707607"/>
            <a:ext cx="7202062" cy="346935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74FE771-FDAC-4AD5-A325-B822826A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 – 2) Modèle planétaire de l’atome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96B3F99-41AA-4A5F-9A20-89E6B35C94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dirty="0"/>
                  <a:t>Expériences initiées par Geiger et Marsden (1910), complétées et interprétés par Rutherford (1911 – 1913) </a:t>
                </a:r>
              </a:p>
              <a:p>
                <a:r>
                  <a:rPr lang="fr-FR" dirty="0"/>
                  <a:t>Particules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fr-FR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fr-FR" dirty="0"/>
                  <a:t>quelques MeV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96B3F99-41AA-4A5F-9A20-89E6B35C94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167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5A3D32-F16D-4D0C-9DF8-A1D243D8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 – 2) Modèle planétaire de l’atome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9F22C4-C81E-47CC-83D5-83333093F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783"/>
            <a:ext cx="10515600" cy="4351338"/>
          </a:xfrm>
        </p:spPr>
        <p:txBody>
          <a:bodyPr/>
          <a:lstStyle/>
          <a:p>
            <a:r>
              <a:rPr lang="fr-FR" dirty="0"/>
              <a:t>Résultats majorité non déviées, certaines fortement déviées</a:t>
            </a:r>
          </a:p>
          <a:p>
            <a:r>
              <a:rPr lang="fr-FR" dirty="0"/>
              <a:t>Interprétation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9D56F44-35B0-410F-9C4A-7B76E96C5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8" r="19999"/>
          <a:stretch/>
        </p:blipFill>
        <p:spPr>
          <a:xfrm>
            <a:off x="4604085" y="2282142"/>
            <a:ext cx="4780547" cy="403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0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856FB-7F5C-4B62-BB81-05C9D243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 – 2) Modèle planétaire de l’atome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36C5D7-2E63-4F32-B69C-7703B2F58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Modèle retenu : modèle planétaire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C1F50F-A3BC-44DD-A92C-E2FAD3A6D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436" y="2444786"/>
            <a:ext cx="4247649" cy="430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9FE8F-9E6C-49ED-A5E8-FC650A32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DF7D00-0A91-4EDB-8A7D-95992AB15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1914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345</Words>
  <Application>Microsoft Office PowerPoint</Application>
  <PresentationFormat>Grand écran</PresentationFormat>
  <Paragraphs>55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Thème Office</vt:lpstr>
      <vt:lpstr>Modèles de l’atome</vt:lpstr>
      <vt:lpstr>I-1) Brève histoire de la notion d’atome</vt:lpstr>
      <vt:lpstr>I-1) Brève histoire de la notion d’atome</vt:lpstr>
      <vt:lpstr>I-1) Brève histoire de la notion d’atome</vt:lpstr>
      <vt:lpstr>Présentation PowerPoint</vt:lpstr>
      <vt:lpstr>I – 2) Modèle planétaire de l’atome</vt:lpstr>
      <vt:lpstr>I – 2) Modèle planétaire de l’atome</vt:lpstr>
      <vt:lpstr>I – 2) Modèle planétaire de l’atome</vt:lpstr>
      <vt:lpstr>Présentation PowerPoint</vt:lpstr>
      <vt:lpstr>I- 3) Instabilité électrodynamique de l’atome</vt:lpstr>
      <vt:lpstr>Limites des modèles classiques</vt:lpstr>
      <vt:lpstr>Présentation PowerPoint</vt:lpstr>
      <vt:lpstr>II – 1) Hypothèses du modèle de Bohr </vt:lpstr>
      <vt:lpstr>II – 3) Quantification de l’énergie</vt:lpstr>
      <vt:lpstr>II – 3) Quantification de l’énergie</vt:lpstr>
      <vt:lpstr>II – 3) Quantification de l’énergie</vt:lpstr>
      <vt:lpstr>Présentation PowerPoint</vt:lpstr>
      <vt:lpstr>III – 1) Hamiltonien dans un potentiel central</vt:lpstr>
      <vt:lpstr>III – 2) Cas de l’atome d’hydrogène</vt:lpstr>
      <vt:lpstr>III – 2) Cas de l’atome d’hydrogène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Modèles de l’atome</dc:title>
  <dc:creator>Cédric Blaize</dc:creator>
  <cp:lastModifiedBy>Cédric Blaize</cp:lastModifiedBy>
  <cp:revision>12</cp:revision>
  <dcterms:created xsi:type="dcterms:W3CDTF">2021-04-22T11:04:32Z</dcterms:created>
  <dcterms:modified xsi:type="dcterms:W3CDTF">2021-04-22T14:08:02Z</dcterms:modified>
</cp:coreProperties>
</file>