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Titre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L3 : </a:t>
            </a:r>
            <a:r>
              <a:rPr lang="fr"/>
              <a:t>Mécanique</a:t>
            </a:r>
            <a:r>
              <a:rPr lang="fr"/>
              <a:t> </a:t>
            </a:r>
            <a:r>
              <a:rPr lang="fr"/>
              <a:t>classique /</a:t>
            </a:r>
            <a:r>
              <a:rPr lang="fr"/>
              <a:t>EM /Formalisme de 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OH classique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Propriété générales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Modèle</a:t>
            </a:r>
            <a:r>
              <a:rPr lang="fr"/>
              <a:t> atomique de l’atome </a:t>
            </a:r>
            <a:r>
              <a:rPr lang="fr"/>
              <a:t>d'hydrogène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OH en mécanique quantique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Propriete</a:t>
            </a:r>
            <a:r>
              <a:rPr lang="fr"/>
              <a:t> </a:t>
            </a:r>
            <a:r>
              <a:rPr lang="fr"/>
              <a:t>général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Puits harmonique quantique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Application : liaison di</a:t>
            </a:r>
            <a:r>
              <a:rPr lang="fr"/>
              <a:t>hydrogène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Parler de la limite classique et quantique cf asengule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Autre possibilité : </a:t>
            </a:r>
            <a:r>
              <a:rPr lang="fr"/>
              <a:t>Chaîne</a:t>
            </a:r>
            <a:r>
              <a:rPr lang="fr"/>
              <a:t> infini d’oscillateur inifii classique quantique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aslangul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Gier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Choen - Diu MQ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 Propriété générales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OH systeme soumis a une enrgie potenciel V(x)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Si v(x) admet un minimum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Em = Ec + V(x) par DV de Taylor-Young V(x) = V0 + (x-x_e)dV/dx + (x-x_e)^2 (dV/dx)^2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note k =(dV/dx)^2 &gt;0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Em = 1/2mx’ + (x-x_e)^2 k/2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oscillation autour d’un équilibre on a un syteme conservatif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 Modèle atomique de l’atome d’hydrogène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</a:t>
            </a:r>
            <a:r>
              <a:rPr lang="fr"/>
              <a:t>néglige</a:t>
            </a:r>
            <a:r>
              <a:rPr lang="fr"/>
              <a:t> </a:t>
            </a:r>
            <a:r>
              <a:rPr lang="fr"/>
              <a:t>tous</a:t>
            </a:r>
            <a:r>
              <a:rPr lang="fr"/>
              <a:t> les autres </a:t>
            </a:r>
            <a:r>
              <a:rPr lang="fr"/>
              <a:t>forces</a:t>
            </a:r>
            <a:r>
              <a:rPr lang="fr"/>
              <a:t> que celle de </a:t>
            </a:r>
            <a:r>
              <a:rPr lang="fr"/>
              <a:t>Lorentz</a:t>
            </a:r>
            <a:r>
              <a:rPr lang="fr"/>
              <a:t> F=-qE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Par symétrie, on peut appliquer le Th de Gausse sur une </a:t>
            </a:r>
            <a:r>
              <a:rPr lang="fr"/>
              <a:t>sphère</a:t>
            </a:r>
            <a:r>
              <a:rPr lang="fr"/>
              <a:t> de rayon r (r=OM , M la </a:t>
            </a:r>
            <a:r>
              <a:rPr lang="fr"/>
              <a:t>position</a:t>
            </a:r>
            <a:r>
              <a:rPr lang="fr"/>
              <a:t> de l’e-). à une </a:t>
            </a:r>
            <a:r>
              <a:rPr lang="fr"/>
              <a:t>sphère</a:t>
            </a:r>
            <a:r>
              <a:rPr lang="fr"/>
              <a:t> </a:t>
            </a:r>
            <a:r>
              <a:rPr lang="fr"/>
              <a:t>chargé</a:t>
            </a:r>
            <a:r>
              <a:rPr lang="fr"/>
              <a:t> de rayon 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4pir^2 E(r) = er^3/epsi0 a^3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Soit V = kr^2/2 avec k = e^2/(4pi epsi0 a^3)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en appliquant le PFD 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r’’ + w0^2r=0 w0^2=k/m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trouve une </a:t>
            </a:r>
            <a:r>
              <a:rPr lang="fr"/>
              <a:t>longueur</a:t>
            </a:r>
            <a:r>
              <a:rPr lang="fr"/>
              <a:t> d’onde correspondant de lambda0 dans l’UV (180nm)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Bonne ordre de grandeur mais instabilité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II)1)Propriété générales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Em = … donne l’ahmiltonien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H = p^2/2m + ½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introduit ^X ^P qui donne ^H = h\w0/2 (X^2 + P^2)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l’eq de schrodingeur donne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(...) phi(x) = phi(x)E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2)Puits harmonique quantique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admet les enrgies propres s’ecrivent En=hw(n+1) n entier naturelle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&gt; les erngies sotn nons degenerés on note les focntions d’ondes |phi_n&gt;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introduit les opérateurs d’annihilation et création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a=( )  a+=()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els </a:t>
            </a:r>
            <a:r>
              <a:rPr lang="fr"/>
              <a:t>opérateur</a:t>
            </a:r>
            <a:r>
              <a:rPr lang="fr"/>
              <a:t> aggise sur les niveau d’energie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a-&gt;phi et a+-&gt;phi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Convention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Etat fondamentales E0 pas nul car principe d’incertitude on peu pas minimiser Ec et Ep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3) Application molécules diatomique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Molécule diatomique: m1 et m2 on fait </a:t>
            </a:r>
            <a:r>
              <a:rPr lang="fr"/>
              <a:t>l'hypothèse</a:t>
            </a:r>
            <a:r>
              <a:rPr lang="fr"/>
              <a:t> que la molécule ne peut que vibrer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Au regard du </a:t>
            </a:r>
            <a:r>
              <a:rPr lang="fr"/>
              <a:t>potentiel</a:t>
            </a:r>
            <a:r>
              <a:rPr lang="fr"/>
              <a:t> d’interaction on </a:t>
            </a:r>
            <a:r>
              <a:rPr lang="fr"/>
              <a:t>peut</a:t>
            </a:r>
            <a:r>
              <a:rPr lang="fr"/>
              <a:t> approximer le </a:t>
            </a:r>
            <a:r>
              <a:rPr lang="fr"/>
              <a:t>potentiel</a:t>
            </a:r>
            <a:r>
              <a:rPr lang="fr"/>
              <a:t> a un </a:t>
            </a:r>
            <a:r>
              <a:rPr lang="fr"/>
              <a:t>potentiel</a:t>
            </a:r>
            <a:r>
              <a:rPr lang="fr"/>
              <a:t> </a:t>
            </a:r>
            <a:r>
              <a:rPr lang="fr"/>
              <a:t>harmonique</a:t>
            </a:r>
            <a:r>
              <a:rPr lang="fr"/>
              <a:t> </a:t>
            </a:r>
            <a:r>
              <a:rPr lang="fr"/>
              <a:t>près</a:t>
            </a:r>
            <a:r>
              <a:rPr lang="fr"/>
              <a:t> de la position d’équilibre 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en introduisant la masse réduite et on résout l’eq de </a:t>
            </a:r>
            <a:r>
              <a:rPr lang="fr"/>
              <a:t>schrodinger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on trouve w = sqrt(V’’(R_equi)/m)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Ex entre H2 et D2 pour vérifier la différence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