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4" r:id="rId8"/>
    <p:sldId id="260" r:id="rId9"/>
    <p:sldId id="267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4C2BE-07FC-4481-8383-99FAA8BACA6B}" v="688" dt="2022-02-07T21:43:49.715"/>
    <p1510:client id="{AF6EC140-E428-F928-BF24-FD436E0AC7D8}" v="127" dt="2022-02-08T18:28:59.895"/>
    <p1510:client id="{F494E584-2D0A-4BEE-9E79-07FCD34D3B30}" v="56" dt="2022-02-09T19:31:0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cs typeface="Calibri Light"/>
              </a:rPr>
              <a:t>LPFI32 : Expérience des fentes de Young</a:t>
            </a:r>
            <a:br>
              <a:rPr lang="fr-FR" dirty="0">
                <a:cs typeface="Calibri Light"/>
              </a:rPr>
            </a:br>
            <a:r>
              <a:rPr lang="fr-FR" dirty="0">
                <a:cs typeface="Calibri Light"/>
              </a:rPr>
              <a:t>Dualité onde-corpuscule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Niveau :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9CF25-10B0-490D-A4D1-B2C8C2FC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Reconstitution de la figure d'interférences :</a:t>
            </a:r>
            <a:endParaRPr lang="fr-FR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086304A0-5241-4AA7-B7E9-9EE93512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25" y="1923546"/>
            <a:ext cx="4872624" cy="4096496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F504B2E8-2ED8-4FB8-816D-BDF87E4E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30" y="1924287"/>
            <a:ext cx="4966569" cy="40950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D62BE2-0B34-4C35-83C4-48B813051ED2}"/>
              </a:ext>
            </a:extLst>
          </p:cNvPr>
          <p:cNvSpPr txBox="1"/>
          <p:nvPr/>
        </p:nvSpPr>
        <p:spPr>
          <a:xfrm>
            <a:off x="2146126" y="6185770"/>
            <a:ext cx="78997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 dirty="0"/>
              <a:t>Vincent Jacques, Source de photons uniques et interférences à un seul photon, 2007</a:t>
            </a:r>
            <a:endParaRPr lang="fr-FR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25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F80F1-0A88-4DAA-BD85-E36F43FA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Prérequis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308EA-7583-4877-81FB-5C101FEE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Électromagnétisme dans le vide</a:t>
            </a:r>
          </a:p>
          <a:p>
            <a:r>
              <a:rPr lang="fr-FR" dirty="0">
                <a:cs typeface="Calibri"/>
              </a:rPr>
              <a:t>Modèle du train d'ondes</a:t>
            </a:r>
          </a:p>
          <a:p>
            <a:r>
              <a:rPr lang="fr-FR" dirty="0">
                <a:cs typeface="Calibri"/>
              </a:rPr>
              <a:t>Conditions d'interférences à deux ondes scalaires</a:t>
            </a:r>
          </a:p>
          <a:p>
            <a:r>
              <a:rPr lang="fr-FR" dirty="0">
                <a:cs typeface="Calibri"/>
              </a:rPr>
              <a:t>Formalisme de Dirac</a:t>
            </a:r>
          </a:p>
          <a:p>
            <a:r>
              <a:rPr lang="fr-FR" dirty="0">
                <a:cs typeface="Calibri"/>
              </a:rPr>
              <a:t>Postulats de la mécanique quantique</a:t>
            </a:r>
          </a:p>
          <a:p>
            <a:r>
              <a:rPr lang="fr-FR" dirty="0">
                <a:cs typeface="Calibri"/>
              </a:rPr>
              <a:t>Principe d'indétermination</a:t>
            </a:r>
          </a:p>
        </p:txBody>
      </p:sp>
    </p:spTree>
    <p:extLst>
      <p:ext uri="{BB962C8B-B14F-4D97-AF65-F5344CB8AC3E}">
        <p14:creationId xmlns:p14="http://schemas.microsoft.com/office/powerpoint/2010/main" val="42610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7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0028C-ADAE-488D-980C-A979C3BF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>
                <a:cs typeface="Calibri Light"/>
              </a:rPr>
              <a:t>Eclairement d'une superposition de deux ondes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31857-4EBD-4AA7-9C5B-01808DB1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cs typeface="Calibri"/>
              </a:rPr>
              <a:t>On rappelle les conditions d'interférence :</a:t>
            </a:r>
          </a:p>
          <a:p>
            <a:pPr marL="457200" indent="-457200"/>
            <a:r>
              <a:rPr lang="fr-FR" dirty="0">
                <a:cs typeface="Calibri"/>
              </a:rPr>
              <a:t>Les deux sources secondaires sont issues de la même source primaire</a:t>
            </a:r>
          </a:p>
          <a:p>
            <a:pPr marL="457200" indent="-457200"/>
            <a:r>
              <a:rPr lang="fr-FR" dirty="0">
                <a:cs typeface="Calibri"/>
              </a:rPr>
              <a:t>                   avec        la longueur de cohérence de la source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0DDECB3-B572-4F5F-8D75-1928CAD8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27" y="3273991"/>
            <a:ext cx="1553228" cy="393527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1AEE63FE-E467-42C1-A3B9-774F4E3C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687" y="3270792"/>
            <a:ext cx="293451" cy="3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4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3B84E-DAA3-41C8-8EB3-A7D03964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Effet photoélectrique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67842-55E7-44A2-A78E-106778071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Dispositif expérimental :</a:t>
            </a:r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FEDAB7D-4442-4114-A1D2-1CC357B37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00" y="2588703"/>
            <a:ext cx="6052158" cy="37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C5BD8-B9C3-4AD1-B626-1C91748D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941"/>
            <a:ext cx="7697244" cy="483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Résultats expérimentaux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4CB4220-59CD-4A94-B6D2-B42F49D2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-541"/>
          <a:stretch/>
        </p:blipFill>
        <p:spPr>
          <a:xfrm>
            <a:off x="350728" y="1130103"/>
            <a:ext cx="3172238" cy="1946478"/>
          </a:xfrm>
          <a:prstGeom prst="rect">
            <a:avLst/>
          </a:prstGeom>
        </p:spPr>
      </p:pic>
      <p:pic>
        <p:nvPicPr>
          <p:cNvPr id="5" name="Image 5" descr="Une image contenant texte, antenne&#10;&#10;Description générée automatiquement">
            <a:extLst>
              <a:ext uri="{FF2B5EF4-FFF2-40B4-BE49-F238E27FC236}">
                <a16:creationId xmlns:a16="http://schemas.microsoft.com/office/drawing/2014/main" id="{728D66F2-F665-41D1-B53A-BD09EF81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8" y="3788954"/>
            <a:ext cx="2656692" cy="193775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F2171C8-E831-46F7-AF7D-F1BF5B6D5524}"/>
              </a:ext>
            </a:extLst>
          </p:cNvPr>
          <p:cNvSpPr txBox="1">
            <a:spLocks/>
          </p:cNvSpPr>
          <p:nvPr/>
        </p:nvSpPr>
        <p:spPr>
          <a:xfrm>
            <a:off x="3882025" y="2432367"/>
            <a:ext cx="7999956" cy="220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cs typeface="Calibri"/>
              </a:rPr>
              <a:t>- Il existe  </a:t>
            </a:r>
          </a:p>
          <a:p>
            <a:pPr marL="0" indent="0">
              <a:buNone/>
            </a:pPr>
            <a:r>
              <a:rPr lang="fr-FR" dirty="0">
                <a:cs typeface="Calibri"/>
              </a:rPr>
              <a:t>- I augmente avec V à partir de       jusqu’à</a:t>
            </a:r>
          </a:p>
          <a:p>
            <a:pPr marL="0" indent="0">
              <a:buNone/>
            </a:pPr>
            <a:r>
              <a:rPr lang="fr-FR" dirty="0">
                <a:cs typeface="Calibri"/>
              </a:rPr>
              <a:t>- Relation affine entre       et la fréquence</a:t>
            </a:r>
          </a:p>
          <a:p>
            <a:pPr marL="0" indent="0">
              <a:buNone/>
            </a:pPr>
            <a:r>
              <a:rPr lang="fr-FR" dirty="0">
                <a:cs typeface="Calibri"/>
              </a:rPr>
              <a:t>-       et        sont indépendants de 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EF7988C9-9D2E-48EB-ACE1-F29ED4FF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20" y="3488433"/>
            <a:ext cx="368083" cy="340421"/>
          </a:xfrm>
          <a:prstGeom prst="rect">
            <a:avLst/>
          </a:prstGeom>
        </p:spPr>
      </p:pic>
      <p:pic>
        <p:nvPicPr>
          <p:cNvPr id="9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20E8D1E-DCD4-4A05-A030-7C25AB037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417" y="4073895"/>
            <a:ext cx="374347" cy="275965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1D059C2A-3B78-4367-9250-80C1CE7C2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8837" y="3006712"/>
            <a:ext cx="1709804" cy="385287"/>
          </a:xfrm>
          <a:prstGeom prst="rect">
            <a:avLst/>
          </a:prstGeom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CA720465-301E-4ADD-8255-9E870B72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534" y="4010350"/>
            <a:ext cx="368083" cy="340421"/>
          </a:xfrm>
          <a:prstGeom prst="rect">
            <a:avLst/>
          </a:prstGeom>
        </p:spPr>
      </p:pic>
      <p:pic>
        <p:nvPicPr>
          <p:cNvPr id="12" name="Image 8">
            <a:extLst>
              <a:ext uri="{FF2B5EF4-FFF2-40B4-BE49-F238E27FC236}">
                <a16:creationId xmlns:a16="http://schemas.microsoft.com/office/drawing/2014/main" id="{472D1B30-6AA5-45D2-BF91-7222C969F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83" y="2966514"/>
            <a:ext cx="368083" cy="340421"/>
          </a:xfrm>
          <a:prstGeom prst="rect">
            <a:avLst/>
          </a:prstGeom>
        </p:spPr>
      </p:pic>
      <p:pic>
        <p:nvPicPr>
          <p:cNvPr id="13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9033FBF-3646-48B5-8CAC-36AF4AB74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75" y="2560333"/>
            <a:ext cx="374347" cy="275965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23DC0B14-CFD7-4ECC-B827-F1AED3744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765" y="3984843"/>
            <a:ext cx="675102" cy="4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198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LPFI32 : Expérience des fentes de Young Dualité onde-corpuscule</vt:lpstr>
      <vt:lpstr>Prérequis :</vt:lpstr>
      <vt:lpstr>Présentation PowerPoint</vt:lpstr>
      <vt:lpstr>Eclairement d'une superposition de deux ondes</vt:lpstr>
      <vt:lpstr>Présentation PowerPoint</vt:lpstr>
      <vt:lpstr>Effet photoélectrique :</vt:lpstr>
      <vt:lpstr>Présentation PowerPoint</vt:lpstr>
      <vt:lpstr>Présentation PowerPoint</vt:lpstr>
      <vt:lpstr>Présentation PowerPoint</vt:lpstr>
      <vt:lpstr>Reconstitution de la figure d'interférences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210</cp:revision>
  <dcterms:created xsi:type="dcterms:W3CDTF">2022-02-07T17:46:41Z</dcterms:created>
  <dcterms:modified xsi:type="dcterms:W3CDTF">2022-02-09T21:09:18Z</dcterms:modified>
</cp:coreProperties>
</file>