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71d3c1b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71d3c1b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71d3c1bf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71d3c1bf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71d3c1bf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71d3c1bf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71d3c1bf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71d3c1bf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71d3c1bf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71d3c1bf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71d3c1b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71d3c1b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71d3c1bf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71d3c1bf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71d3c1b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71d3c1b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71d3c1bf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71d3c1bf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4088170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4088170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71d3c1bf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71d3c1bf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4088170a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4088170a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71d3c1bf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71d3c1bf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upload.wikimedia.org/wikipedia/commons/transcoded/0/00/Spin_quantique_et_exp%C3%A9rience_de_Stern_et_Gerlach.ogv/Spin_quantique_et_exp%C3%A9rience_de_Stern_et_Gerlach.ogv.720p.vp9.web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Exemples de phénomènes quantiques.	LPOB60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II) 2)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II) 3)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II) 4)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Ouverture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Phénomène</a:t>
            </a:r>
            <a:r>
              <a:rPr lang="fr"/>
              <a:t> quantique collectif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Matière</a:t>
            </a:r>
            <a:r>
              <a:rPr lang="fr"/>
              <a:t> : Condensation de Bose-</a:t>
            </a:r>
            <a:r>
              <a:rPr lang="fr"/>
              <a:t>Einstein</a:t>
            </a:r>
            <a:r>
              <a:rPr lang="fr"/>
              <a:t> , </a:t>
            </a:r>
            <a:r>
              <a:rPr lang="fr"/>
              <a:t>Énergie</a:t>
            </a:r>
            <a:r>
              <a:rPr lang="fr"/>
              <a:t> de Fermis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Lumière</a:t>
            </a:r>
            <a:r>
              <a:rPr lang="fr"/>
              <a:t> : LASER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Perte de </a:t>
            </a:r>
            <a:r>
              <a:rPr lang="fr"/>
              <a:t>cohérence</a:t>
            </a:r>
            <a:r>
              <a:rPr lang="fr"/>
              <a:t> qui nous </a:t>
            </a:r>
            <a:r>
              <a:rPr lang="fr"/>
              <a:t>amène</a:t>
            </a:r>
            <a:r>
              <a:rPr lang="fr"/>
              <a:t> à un </a:t>
            </a:r>
            <a:r>
              <a:rPr lang="fr"/>
              <a:t>système</a:t>
            </a:r>
            <a:r>
              <a:rPr lang="fr"/>
              <a:t> classique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Approfondire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 &amp; </a:t>
            </a:r>
            <a:r>
              <a:rPr lang="fr"/>
              <a:t>bibliographie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Remontrer la </a:t>
            </a:r>
            <a:r>
              <a:rPr lang="fr"/>
              <a:t>théorie</a:t>
            </a:r>
            <a:r>
              <a:rPr lang="fr"/>
              <a:t> quantique depuis le début en expliquant clairement </a:t>
            </a:r>
            <a:r>
              <a:rPr lang="fr"/>
              <a:t>l'intérêt</a:t>
            </a:r>
            <a:r>
              <a:rPr lang="fr"/>
              <a:t> de la mécanique quantique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La nature est quantifiée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Le </a:t>
            </a:r>
            <a:r>
              <a:rPr lang="fr"/>
              <a:t>rayonnement</a:t>
            </a:r>
            <a:r>
              <a:rPr lang="fr"/>
              <a:t> </a:t>
            </a:r>
            <a:r>
              <a:rPr lang="fr"/>
              <a:t>quantique: l'effet photoélectrique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La </a:t>
            </a:r>
            <a:r>
              <a:rPr lang="fr"/>
              <a:t>matière</a:t>
            </a:r>
            <a:r>
              <a:rPr lang="fr"/>
              <a:t> quantifiée : expérience Franck &amp; Hertz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Des </a:t>
            </a:r>
            <a:r>
              <a:rPr lang="fr"/>
              <a:t>propriétés quantiques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Fente de youngs : sur des </a:t>
            </a:r>
            <a:r>
              <a:rPr lang="fr"/>
              <a:t>électrons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Effet tunnel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Expérience</a:t>
            </a:r>
            <a:r>
              <a:rPr lang="fr"/>
              <a:t> de Stern et Gerlach : le spin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Choen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le livre LLC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le livre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I) 1) Le </a:t>
            </a:r>
            <a:r>
              <a:rPr lang="fr"/>
              <a:t>rayonnement</a:t>
            </a:r>
            <a:r>
              <a:rPr lang="fr"/>
              <a:t> quantique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502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Effet </a:t>
            </a:r>
            <a:r>
              <a:rPr lang="fr"/>
              <a:t>photoélectrique</a:t>
            </a:r>
            <a:r>
              <a:rPr lang="fr"/>
              <a:t> : </a:t>
            </a:r>
            <a:r>
              <a:rPr lang="fr"/>
              <a:t>découvert</a:t>
            </a:r>
            <a:r>
              <a:rPr lang="fr"/>
              <a:t> par Hertz en 1887 </a:t>
            </a:r>
            <a:r>
              <a:rPr lang="fr"/>
              <a:t>émission</a:t>
            </a:r>
            <a:r>
              <a:rPr lang="fr"/>
              <a:t> d’électron par un métale </a:t>
            </a:r>
            <a:r>
              <a:rPr lang="fr"/>
              <a:t>éclairé à une fréquence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Présentation de l'expérience et des résultat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Il existe des quanta de lumière es petit grain découvert du photon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650" y="184550"/>
            <a:ext cx="2907076" cy="212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650" y="2741466"/>
            <a:ext cx="2907076" cy="221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I) 2)La </a:t>
            </a:r>
            <a:r>
              <a:rPr lang="fr"/>
              <a:t>matière</a:t>
            </a:r>
            <a:r>
              <a:rPr lang="fr"/>
              <a:t> quantifiée: </a:t>
            </a:r>
            <a:r>
              <a:rPr lang="fr"/>
              <a:t>expérience</a:t>
            </a:r>
            <a:r>
              <a:rPr lang="fr"/>
              <a:t> de Franck &amp; Hertz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42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Présentation</a:t>
            </a:r>
            <a:r>
              <a:rPr lang="fr"/>
              <a:t> de </a:t>
            </a:r>
            <a:r>
              <a:rPr lang="fr"/>
              <a:t>l'expérience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condition expérimentale Important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Il y a donc des niveaux d'énergie quantifié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675" y="3121025"/>
            <a:ext cx="2159700" cy="16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9850" y="1170125"/>
            <a:ext cx="3424067" cy="17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II) 1)Fente de young: </a:t>
            </a:r>
            <a:r>
              <a:rPr lang="fr"/>
              <a:t>électron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Fente de young avec les e-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Et la mesure de la fente enleve l’aspect quantique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/>
              <a:t>Montre la dualité onde-corpuscule et l’influence de la mesure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r"/>
              <a:t>Fente Young par des électron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426525"/>
            <a:ext cx="3576000" cy="32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Imaginé par Feynman et réalisé en 2013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2921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3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Controlled double-slit electron diffraction</a:t>
            </a:r>
            <a:endParaRPr sz="23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Roger Bach</a:t>
            </a:r>
            <a:r>
              <a:rPr lang="fr" sz="9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3,1</a:t>
            </a:r>
            <a:r>
              <a:rPr lang="fr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, Damian Pope</a:t>
            </a:r>
            <a:r>
              <a:rPr lang="fr" sz="9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fr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, Sy-Hwang Liou</a:t>
            </a:r>
            <a:r>
              <a:rPr lang="fr" sz="9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fr" sz="1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and Herman Batelaan</a:t>
            </a:r>
            <a:r>
              <a:rPr lang="fr" sz="9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3,1</a:t>
            </a:r>
            <a:endParaRPr sz="9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fr" sz="105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Published 13 March 2013 • © IOP Publishing and Deutsche Physikalische Gesellschaft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520650" y="220847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 sz="105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19813"/>
            <a:ext cx="3727738" cy="172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963" y="3191700"/>
            <a:ext cx="3473835" cy="15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II) 2)Effet tunnel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562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Microscope à effet tunnel 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256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400">
                <a:solidFill>
                  <a:srgbClr val="202122"/>
                </a:solidFill>
                <a:highlight>
                  <a:srgbClr val="FFFFFF"/>
                </a:highlight>
              </a:rPr>
              <a:t>Inventé en 1981 par </a:t>
            </a:r>
            <a:r>
              <a:rPr b="1" i="1" lang="fr" sz="1400">
                <a:solidFill>
                  <a:srgbClr val="202122"/>
                </a:solidFill>
                <a:highlight>
                  <a:srgbClr val="FFFFFF"/>
                </a:highlight>
              </a:rPr>
              <a:t>Gerd Binning, Heinrich Rohrer</a:t>
            </a:r>
            <a:r>
              <a:rPr i="1" lang="fr" sz="140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fr" sz="1400">
                <a:solidFill>
                  <a:srgbClr val="202122"/>
                </a:solidFill>
                <a:highlight>
                  <a:srgbClr val="FFFFFF"/>
                </a:highlight>
              </a:rPr>
              <a:t>qui recevront le Prix Nobel de physique de 1986 pour cette invention</a:t>
            </a:r>
            <a:endParaRPr sz="14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00" y="731550"/>
            <a:ext cx="3473623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7576650" y="1519425"/>
            <a:ext cx="3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4763650" y="4486450"/>
            <a:ext cx="396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/>
              <a:t>Dubost, Vincent. (2010). Étude par microscopie/spectroscopie tunnel de la transition isolant/métal induite par pulses électriques dans GaTa4Se8. </a:t>
            </a:r>
            <a:endParaRPr sz="7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875" y="2937950"/>
            <a:ext cx="4213125" cy="18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II)3)Expérience de Stern et Gerlach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54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 de</a:t>
            </a:r>
            <a:r>
              <a:rPr lang="fr"/>
              <a:t> </a:t>
            </a:r>
            <a:r>
              <a:rPr lang="fr"/>
              <a:t>l'expérience</a:t>
            </a:r>
            <a:r>
              <a:rPr lang="fr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https://upload.wikimedia.org/wikipedia/commons/transcoded/0/00/Spin_quantique_et_exp%C3%A9rience_de_Stern_et_Gerlach.ogv/Spin_quantique_et_exp%C3%A9rience_de_Stern_et_Gerlach.ogv.720p.vp9.webm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