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271d3c1bf3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271d3c1bf3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271d3c1bf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271d3c1bf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271d3c1bf3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271d3c1bf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271d3c1bf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271d3c1bf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271d3c1bf3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271d3c1bf3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271d3c1bf3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271d3c1bf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71d3c1b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71d3c1b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71d3c1bf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71d3c1bf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71d3c1bf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71d3c1bf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71d3c1bf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71d3c1bf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71d3c1bf3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71d3c1bf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71d3c1bf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71d3c1bf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71d3c1bf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71d3c1bf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71d3c1bf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71d3c1bf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Confinement quantique.	LPOB101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4)</a:t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III)1)</a:t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2)</a:t>
            </a:r>
            <a:endParaRPr/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3)</a:t>
            </a:r>
            <a:endParaRPr/>
          </a:p>
        </p:txBody>
      </p:sp>
      <p:sp>
        <p:nvSpPr>
          <p:cNvPr id="129" name="Google Shape;12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4)</a:t>
            </a:r>
            <a:endParaRPr/>
          </a:p>
        </p:txBody>
      </p:sp>
      <p:sp>
        <p:nvSpPr>
          <p:cNvPr id="135" name="Google Shape;135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Approfondire</a:t>
            </a:r>
            <a:endParaRPr/>
          </a:p>
        </p:txBody>
      </p:sp>
      <p:sp>
        <p:nvSpPr>
          <p:cNvPr id="141" name="Google Shape;141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&amp; </a:t>
            </a:r>
            <a:r>
              <a:rPr lang="fr"/>
              <a:t>bibliographie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L1/L2/L3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Application d’effet </a:t>
            </a:r>
            <a:r>
              <a:rPr lang="fr"/>
              <a:t>quantiques</a:t>
            </a:r>
            <a:r>
              <a:rPr lang="fr"/>
              <a:t> pour des particules confinées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Longueurs</a:t>
            </a:r>
            <a:r>
              <a:rPr lang="fr"/>
              <a:t> d’onde de Broglie thermique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ordre de grandeurs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Confinement</a:t>
            </a:r>
            <a:r>
              <a:rPr lang="fr"/>
              <a:t> quantique dans un puits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Le puits carré infini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puits harmonique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D’autre types de puits: </a:t>
            </a:r>
            <a:r>
              <a:rPr lang="fr"/>
              <a:t>intérêt</a:t>
            </a:r>
            <a:r>
              <a:rPr lang="fr"/>
              <a:t> et application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Le livre ALD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le livre LLC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le livre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1) Longuerus de Broglie thermique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De Broglie lambda = h/p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Ec= p^2/2m ~KbT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-&gt; longeur thermique = h/ sqrt(mKbT)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&gt;L classique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&lt;L quantique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2) Ordre de grandeur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Air à T =300K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lambda_th=0,05nm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l_aire = 1/sqrt(n_aire) =5mm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donc OK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Cristale parfait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lambda_th =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quantique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On joue donc sur T ou n pour avoir des effet quantique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3)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4)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II)1)Puits carré infini 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5119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Explication du </a:t>
            </a:r>
            <a:r>
              <a:rPr lang="fr"/>
              <a:t>problème</a:t>
            </a:r>
            <a:r>
              <a:rPr lang="fr"/>
              <a:t> : Eq de </a:t>
            </a:r>
            <a:r>
              <a:rPr lang="fr"/>
              <a:t>schrodinger</a:t>
            </a:r>
            <a:r>
              <a:rPr lang="fr"/>
              <a:t> + allure </a:t>
            </a:r>
            <a:r>
              <a:rPr lang="fr"/>
              <a:t>potentiel </a:t>
            </a:r>
            <a:r>
              <a:rPr lang="fr"/>
              <a:t>et calcule des solution pour phi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phi = Asin(kL)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K -&gt; k=npi/L n entier non nul positif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 -&gt; la condition de normalisation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E0 dif de 0 &gt; Vmin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2) puits harmonique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3)D’autre types de puits: </a:t>
            </a:r>
            <a:r>
              <a:rPr lang="fr"/>
              <a:t>intérêt</a:t>
            </a:r>
            <a:r>
              <a:rPr lang="fr"/>
              <a:t> et application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4831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Potentiel</a:t>
            </a:r>
            <a:r>
              <a:rPr lang="fr"/>
              <a:t> fini -&gt; a base énergie on se rapproche d’un puit infini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Potentiel</a:t>
            </a:r>
            <a:r>
              <a:rPr lang="fr"/>
              <a:t> qui lies les neutrons et les protons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Potentiel</a:t>
            </a:r>
            <a:r>
              <a:rPr lang="fr"/>
              <a:t> carré uche de semi </a:t>
            </a:r>
            <a:r>
              <a:rPr lang="fr"/>
              <a:t>conducteur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Puits harmonique: pas simple à résoudre mais: 1) Emin dif de 0  2)ecart = h comme le puits infinie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Double puits: 1) modélisation de lisaison chimique 2) hamoniac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Boîte quantique 2D: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Boîte quantique 3D: </a:t>
            </a:r>
            <a:endParaRPr/>
          </a:p>
        </p:txBody>
      </p:sp>
      <p:pic>
        <p:nvPicPr>
          <p:cNvPr id="104" name="Google Shape;10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83300" y="1017725"/>
            <a:ext cx="1582700" cy="168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01625" y="2751400"/>
            <a:ext cx="2000425" cy="140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