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1271d3c1bf3_0_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1271d3c1bf3_0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1271d3c1bf3_0_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1271d3c1bf3_0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1271d3c1bf3_0_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1271d3c1bf3_0_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1271d3c1bf3_0_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1271d3c1bf3_0_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1271d3c1bf3_0_6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1271d3c1bf3_0_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1271d3c1bf3_0_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1271d3c1bf3_0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271d3c1bf3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1271d3c1bf3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1271d3c1bf3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1271d3c1bf3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1271d3c1bf3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1271d3c1bf3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1271d3c1bf3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1271d3c1bf3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1271d3c1bf3_0_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1271d3c1bf3_0_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1271d3c1bf3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1271d3c1bf3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1271d3c1bf3_0_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1271d3c1bf3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1271d3c1bf3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1271d3c1bf3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Confinement quantique.	LPOB101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II) 4)</a:t>
            </a:r>
            <a:endParaRPr/>
          </a:p>
        </p:txBody>
      </p:sp>
      <p:sp>
        <p:nvSpPr>
          <p:cNvPr id="111" name="Google Shape;111;p2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III)1)</a:t>
            </a:r>
            <a:endParaRPr/>
          </a:p>
        </p:txBody>
      </p:sp>
      <p:sp>
        <p:nvSpPr>
          <p:cNvPr id="117" name="Google Shape;117;p2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III) 2)</a:t>
            </a:r>
            <a:endParaRPr/>
          </a:p>
        </p:txBody>
      </p:sp>
      <p:sp>
        <p:nvSpPr>
          <p:cNvPr id="123" name="Google Shape;123;p2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III) 3)</a:t>
            </a:r>
            <a:endParaRPr/>
          </a:p>
        </p:txBody>
      </p:sp>
      <p:sp>
        <p:nvSpPr>
          <p:cNvPr id="129" name="Google Shape;129;p2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III) 4)</a:t>
            </a:r>
            <a:endParaRPr/>
          </a:p>
        </p:txBody>
      </p:sp>
      <p:sp>
        <p:nvSpPr>
          <p:cNvPr id="135" name="Google Shape;135;p2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Approfondire</a:t>
            </a:r>
            <a:endParaRPr/>
          </a:p>
        </p:txBody>
      </p:sp>
      <p:sp>
        <p:nvSpPr>
          <p:cNvPr id="141" name="Google Shape;141;p2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Plan &amp; </a:t>
            </a:r>
            <a:r>
              <a:rPr lang="fr"/>
              <a:t>bibliographie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878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L1/L2/L3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AutoNum type="arabicPeriod"/>
            </a:pPr>
            <a:r>
              <a:rPr lang="fr"/>
              <a:t>Application d’effet </a:t>
            </a:r>
            <a:r>
              <a:rPr lang="fr"/>
              <a:t>quantiques</a:t>
            </a:r>
            <a:r>
              <a:rPr lang="fr"/>
              <a:t> pour des particules confinées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fr"/>
              <a:t>Longueurs</a:t>
            </a:r>
            <a:r>
              <a:rPr lang="fr"/>
              <a:t> d’onde de Broglie thermique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fr"/>
              <a:t>ordre de grandeurs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fr"/>
              <a:t>d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fr"/>
              <a:t>a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fr"/>
              <a:t>Confinement</a:t>
            </a:r>
            <a:r>
              <a:rPr lang="fr"/>
              <a:t> quantique dans un puits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fr"/>
              <a:t>Le puits carré infini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fr"/>
              <a:t>puits harmonique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fr"/>
              <a:t>D’autre types de puits: </a:t>
            </a:r>
            <a:r>
              <a:rPr lang="fr"/>
              <a:t>intérêt</a:t>
            </a:r>
            <a:r>
              <a:rPr lang="fr"/>
              <a:t> et application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/>
              <a:t>Le livre ALD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/>
              <a:t>le livre LLC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/>
              <a:t>le livre 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I) 1) Longuerus de Broglie thermique</a:t>
            </a:r>
            <a:endParaRPr/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De Broglie lambda = h/p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/>
              <a:t>Ec= p^2/2m ~KbT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/>
              <a:t>-&gt; longeur thermique = h/ sqrt(mKbT)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/>
              <a:t>&gt;L classique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fr"/>
              <a:t>&lt;L quantique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I) 2) Ordre de grandeur</a:t>
            </a:r>
            <a:endParaRPr/>
          </a:p>
        </p:txBody>
      </p:sp>
      <p:sp>
        <p:nvSpPr>
          <p:cNvPr id="73" name="Google Shape;73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/>
              <a:t>Air à T =300K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/>
              <a:t>lambda_th=0,05nm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/>
              <a:t>l_aire = 1/sqrt(n_aire) =5mm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/>
              <a:t>donc OK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fr"/>
              <a:t>Cristale parfait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/>
              <a:t>lambda_th =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/>
              <a:t>quantique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fr"/>
              <a:t>On joue donc sur T ou n pour avoir des effet quantique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I) 3)</a:t>
            </a:r>
            <a:endParaRPr/>
          </a:p>
        </p:txBody>
      </p:sp>
      <p:sp>
        <p:nvSpPr>
          <p:cNvPr id="79" name="Google Shape;79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I) 4)</a:t>
            </a:r>
            <a:endParaRPr/>
          </a:p>
        </p:txBody>
      </p:sp>
      <p:sp>
        <p:nvSpPr>
          <p:cNvPr id="85" name="Google Shape;85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II)1)Puits carré infini </a:t>
            </a:r>
            <a:endParaRPr/>
          </a:p>
        </p:txBody>
      </p:sp>
      <p:sp>
        <p:nvSpPr>
          <p:cNvPr id="91" name="Google Shape;91;p19"/>
          <p:cNvSpPr txBox="1"/>
          <p:nvPr>
            <p:ph idx="1" type="body"/>
          </p:nvPr>
        </p:nvSpPr>
        <p:spPr>
          <a:xfrm>
            <a:off x="311700" y="1152475"/>
            <a:ext cx="51192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Explication du </a:t>
            </a:r>
            <a:r>
              <a:rPr lang="fr"/>
              <a:t>problème</a:t>
            </a:r>
            <a:r>
              <a:rPr lang="fr"/>
              <a:t> : Eq de </a:t>
            </a:r>
            <a:r>
              <a:rPr lang="fr"/>
              <a:t>schrodinger</a:t>
            </a:r>
            <a:r>
              <a:rPr lang="fr"/>
              <a:t> + allure </a:t>
            </a:r>
            <a:r>
              <a:rPr lang="fr"/>
              <a:t>potentiel </a:t>
            </a:r>
            <a:r>
              <a:rPr lang="fr"/>
              <a:t>et calcule des solution pour phi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/>
              <a:t>phi = Asin(kL)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/>
              <a:t>K -&gt; k=npi/L n entier non nul positif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/>
              <a:t>A -&gt; la condition de normalisation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/>
              <a:t>En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fr"/>
              <a:t>E0 dif de 0 &gt; Vmin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II) 2) puits harmonique</a:t>
            </a:r>
            <a:endParaRPr/>
          </a:p>
        </p:txBody>
      </p:sp>
      <p:sp>
        <p:nvSpPr>
          <p:cNvPr id="97" name="Google Shape;97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II) 3)D’autre types de puits: </a:t>
            </a:r>
            <a:r>
              <a:rPr lang="fr"/>
              <a:t>intérêt</a:t>
            </a:r>
            <a:r>
              <a:rPr lang="fr"/>
              <a:t> et application</a:t>
            </a:r>
            <a:endParaRPr/>
          </a:p>
        </p:txBody>
      </p:sp>
      <p:sp>
        <p:nvSpPr>
          <p:cNvPr id="103" name="Google Shape;103;p21"/>
          <p:cNvSpPr txBox="1"/>
          <p:nvPr>
            <p:ph idx="1" type="body"/>
          </p:nvPr>
        </p:nvSpPr>
        <p:spPr>
          <a:xfrm>
            <a:off x="311700" y="1152475"/>
            <a:ext cx="48318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/>
              <a:t>Potentiel</a:t>
            </a:r>
            <a:r>
              <a:rPr lang="fr"/>
              <a:t> fini -&gt; a base énergie on se rapproche d’un puit infini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/>
              <a:t>Potentiel</a:t>
            </a:r>
            <a:r>
              <a:rPr lang="fr"/>
              <a:t> qui lies les neutrons et les protons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/>
              <a:t>Potentiel</a:t>
            </a:r>
            <a:r>
              <a:rPr lang="fr"/>
              <a:t> carré uche de semi </a:t>
            </a:r>
            <a:r>
              <a:rPr lang="fr"/>
              <a:t>conducteur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/>
              <a:t>Puits harmonique: pas simple à résoudre mais: 1) Emin dif de 0  2)ecart = h comme le puits infinie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/>
              <a:t>Double puits: 1) modélisation de lisaison chimique 2) hamoniac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/>
              <a:t>Boîte quantique 2D: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/>
              <a:t>Boîte quantique 3D: </a:t>
            </a:r>
            <a:endParaRPr/>
          </a:p>
        </p:txBody>
      </p:sp>
      <p:pic>
        <p:nvPicPr>
          <p:cNvPr id="104" name="Google Shape;104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83300" y="1017725"/>
            <a:ext cx="1582700" cy="1688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" name="Google Shape;105;p2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901625" y="2751400"/>
            <a:ext cx="2000425" cy="1408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