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271d3c1bf3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271d3c1bf3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271d3c1bf3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271d3c1bf3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271d3c1bf3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271d3c1bf3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271d3c1bf3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271d3c1bf3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271d3c1bf3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271d3c1bf3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271d3c1bf3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271d3c1bf3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71d3c1bf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71d3c1bf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71d3c1bf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71d3c1bf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71d3c1bf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71d3c1bf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71d3c1bf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71d3c1bf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71d3c1bf3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71d3c1bf3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71d3c1bf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71d3c1bf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71d3c1bf3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71d3c1bf3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271d3c1bf3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271d3c1bf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Confinement quantique.	LPOB101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4)</a:t>
            </a:r>
            <a:endParaRPr/>
          </a:p>
        </p:txBody>
      </p:sp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III)1) positions du probléme</a:t>
            </a:r>
            <a:endParaRPr/>
          </a:p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lambda db ~a0 -&gt; quantique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On à H= …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 2)</a:t>
            </a:r>
            <a:endParaRPr/>
          </a:p>
        </p:txBody>
      </p:sp>
      <p:sp>
        <p:nvSpPr>
          <p:cNvPr id="123" name="Google Shape;123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 3)</a:t>
            </a:r>
            <a:endParaRPr/>
          </a:p>
        </p:txBody>
      </p:sp>
      <p:sp>
        <p:nvSpPr>
          <p:cNvPr id="129" name="Google Shape;12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 4)</a:t>
            </a:r>
            <a:endParaRPr/>
          </a:p>
        </p:txBody>
      </p:sp>
      <p:sp>
        <p:nvSpPr>
          <p:cNvPr id="135" name="Google Shape;135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Approfondire</a:t>
            </a:r>
            <a:endParaRPr/>
          </a:p>
        </p:txBody>
      </p:sp>
      <p:sp>
        <p:nvSpPr>
          <p:cNvPr id="141" name="Google Shape;141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 &amp; </a:t>
            </a:r>
            <a:r>
              <a:rPr lang="fr"/>
              <a:t>bibliographie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87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L3 Comprendre les autre type de porteur que le e- avec la mesure de l’effet hall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traitement</a:t>
            </a:r>
            <a:r>
              <a:rPr lang="fr"/>
              <a:t> classique ou quantique d’un </a:t>
            </a:r>
            <a:r>
              <a:rPr lang="fr"/>
              <a:t>système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Critère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Différents </a:t>
            </a:r>
            <a:r>
              <a:rPr lang="fr"/>
              <a:t>exemples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Puits classique et applications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Le puits carré infini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puits harmonique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D’autre types de puits: </a:t>
            </a:r>
            <a:r>
              <a:rPr lang="fr"/>
              <a:t>intérêt</a:t>
            </a:r>
            <a:r>
              <a:rPr lang="fr"/>
              <a:t> et application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Atome </a:t>
            </a:r>
            <a:r>
              <a:rPr lang="fr"/>
              <a:t>d'hydrogène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positions du </a:t>
            </a:r>
            <a:r>
              <a:rPr lang="fr"/>
              <a:t>problème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Cohen 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aslangul</a:t>
            </a:r>
            <a:r>
              <a:rPr lang="fr"/>
              <a:t> 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Fenyman I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1) Critére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Pour savoir si on est quantique ou compra son action avec h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Il est parfoid plus facile de comparer une longueur caractéristique du systéme l à lambda db = h/p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l&gt;&gt;lamdba db classiue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quantique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2) Différents </a:t>
            </a:r>
            <a:r>
              <a:rPr lang="fr"/>
              <a:t>exemples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pendule simple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S = l m v ~1 kg m2 s-1 &gt;&gt;h donc bien classique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e- dans un métale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caclcule de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lambda_th =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on est quantique -&gt; l’effet hall doit être résolo de facon quantique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3)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4)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II)1)Puits carré infini 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5119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Explication du </a:t>
            </a:r>
            <a:r>
              <a:rPr lang="fr"/>
              <a:t>problème</a:t>
            </a:r>
            <a:r>
              <a:rPr lang="fr"/>
              <a:t> : Eq de </a:t>
            </a:r>
            <a:r>
              <a:rPr lang="fr"/>
              <a:t>schrodinger</a:t>
            </a:r>
            <a:r>
              <a:rPr lang="fr"/>
              <a:t> + allure </a:t>
            </a:r>
            <a:r>
              <a:rPr lang="fr"/>
              <a:t>potentiel </a:t>
            </a:r>
            <a:r>
              <a:rPr lang="fr"/>
              <a:t>et calcule des solution pour phi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phi = Asin(kL)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K -&gt; k=npi/L n entier non nul positif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A -&gt; la condition de normalisation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En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E0 dif de 0 &gt; Vmin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2) Application pour différents puits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Effet tunel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spectro IR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radioactivité alpha modele de gamoff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3)D’autre types de puits: </a:t>
            </a:r>
            <a:r>
              <a:rPr lang="fr"/>
              <a:t>intérêt</a:t>
            </a:r>
            <a:r>
              <a:rPr lang="fr"/>
              <a:t> et application</a:t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4831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Potentiel</a:t>
            </a:r>
            <a:r>
              <a:rPr lang="fr"/>
              <a:t> fini -&gt; a base énergie on se rapproche d’un puit infini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Potentiel</a:t>
            </a:r>
            <a:r>
              <a:rPr lang="fr"/>
              <a:t> qui lies les neutrons et les protons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Potentiel</a:t>
            </a:r>
            <a:r>
              <a:rPr lang="fr"/>
              <a:t> carré uche de semi </a:t>
            </a:r>
            <a:r>
              <a:rPr lang="fr"/>
              <a:t>conducteur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Puits harmonique: pas simple à résoudre mais: 1) Emin dif de 0  2)ecart = h comme le puits infinie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Double puits: 1) modélisation de lisaison chimique 2) hamoniac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Boîte quantique 2D: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Boîte quantique 3D: </a:t>
            </a:r>
            <a:endParaRPr/>
          </a:p>
        </p:txBody>
      </p:sp>
      <p:pic>
        <p:nvPicPr>
          <p:cNvPr id="104" name="Google Shape;10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83300" y="1017725"/>
            <a:ext cx="1582700" cy="168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01625" y="2751400"/>
            <a:ext cx="2000425" cy="1408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