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7" roundtripDataSignature="AMtx7mj1b6ivw3BwXDV4D5rRB7bovehYe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customschemas.google.com/relationships/presentationmetadata" Target="metadata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e de titr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texte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3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vertical et texte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4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4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contenu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de sectio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ux contenu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seul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 avec légende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1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1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avec légende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2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2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None/>
            </a:pPr>
            <a:r>
              <a:rPr lang="fr-FR">
                <a:solidFill>
                  <a:srgbClr val="FF0000"/>
                </a:solidFill>
              </a:rPr>
              <a:t>Aspects classique et quantique de l’interaction lumière-matière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214313" y="3830638"/>
            <a:ext cx="11215687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None/>
            </a:pPr>
            <a:r>
              <a:rPr lang="fr-FR">
                <a:solidFill>
                  <a:srgbClr val="FF0000"/>
                </a:solidFill>
              </a:rPr>
              <a:t>Niveau : </a:t>
            </a:r>
            <a:r>
              <a:rPr lang="fr-FR"/>
              <a:t>L3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100000"/>
              <a:buNone/>
            </a:pPr>
            <a:r>
              <a:rPr lang="fr-FR">
                <a:solidFill>
                  <a:srgbClr val="FF0000"/>
                </a:solidFill>
              </a:rPr>
              <a:t>Prérequis :</a:t>
            </a:r>
            <a:r>
              <a:rPr lang="fr-FR"/>
              <a:t>	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100000"/>
              <a:buNone/>
            </a:pPr>
            <a:r>
              <a:rPr lang="fr-FR"/>
              <a:t>Mécanique classique	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fr-FR"/>
              <a:t>Électromagnétisme dans les milieux (Équations de Maxwell, relation de dispersion, indice optique, …)	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fr-FR"/>
              <a:t>Mécanique quantique (Fonction d’onde, Équation de Schrödinger, …)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fr-FR">
                <a:solidFill>
                  <a:srgbClr val="FF0000"/>
                </a:solidFill>
              </a:rPr>
              <a:t>Équations de Bloch</a:t>
            </a:r>
            <a:endParaRPr/>
          </a:p>
        </p:txBody>
      </p:sp>
      <p:sp>
        <p:nvSpPr>
          <p:cNvPr id="141" name="Google Shape;141;p10"/>
          <p:cNvSpPr txBox="1"/>
          <p:nvPr>
            <p:ph idx="1" type="body"/>
          </p:nvPr>
        </p:nvSpPr>
        <p:spPr>
          <a:xfrm>
            <a:off x="838200" y="2450658"/>
            <a:ext cx="10515600" cy="2526456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-499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fr-FR"/>
              <a:t> 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47" name="Google Shape;147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fr-FR">
                <a:solidFill>
                  <a:srgbClr val="FF0000"/>
                </a:solidFill>
              </a:rPr>
              <a:t>Les lasers</a:t>
            </a:r>
            <a:endParaRPr/>
          </a:p>
        </p:txBody>
      </p:sp>
      <p:pic>
        <p:nvPicPr>
          <p:cNvPr descr="Une image contenant texte, antenne&#10;&#10;Description générée automatiquement" id="153" name="Google Shape;153;p1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32026" y="1540282"/>
            <a:ext cx="8140700" cy="495259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91" name="Google Shape;91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fr-FR">
                <a:solidFill>
                  <a:srgbClr val="FF0000"/>
                </a:solidFill>
              </a:rPr>
              <a:t>Équations de Maxwell dans les milieux homogène en régime sinusoïdal</a:t>
            </a:r>
            <a:endParaRPr/>
          </a:p>
        </p:txBody>
      </p:sp>
      <p:sp>
        <p:nvSpPr>
          <p:cNvPr id="97" name="Google Shape;97;p3"/>
          <p:cNvSpPr txBox="1"/>
          <p:nvPr>
            <p:ph idx="1" type="body"/>
          </p:nvPr>
        </p:nvSpPr>
        <p:spPr>
          <a:xfrm>
            <a:off x="1281112" y="2473489"/>
            <a:ext cx="3748088" cy="210899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-2393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fr-FR"/>
              <a:t> </a:t>
            </a:r>
            <a:endParaRPr/>
          </a:p>
        </p:txBody>
      </p:sp>
      <p:sp>
        <p:nvSpPr>
          <p:cNvPr id="98" name="Google Shape;98;p3"/>
          <p:cNvSpPr txBox="1"/>
          <p:nvPr/>
        </p:nvSpPr>
        <p:spPr>
          <a:xfrm>
            <a:off x="1709737" y="4582484"/>
            <a:ext cx="5257801" cy="483146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-35895" l="0" r="-239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r-FR" sz="1800" u="none" cap="none" strike="noStrike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99" name="Google Shape;99;p3"/>
          <p:cNvSpPr txBox="1"/>
          <p:nvPr/>
        </p:nvSpPr>
        <p:spPr>
          <a:xfrm>
            <a:off x="8191233" y="2891863"/>
            <a:ext cx="2719655" cy="864724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b="-7244" l="-3255" r="-463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05" name="Google Shape;105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8432" y="339724"/>
            <a:ext cx="11176805" cy="6175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16" name="Google Shape;116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fr-FR">
                <a:solidFill>
                  <a:srgbClr val="FF0000"/>
                </a:solidFill>
              </a:rPr>
              <a:t>Système isolé à deux niveaux</a:t>
            </a:r>
            <a:endParaRPr/>
          </a:p>
        </p:txBody>
      </p:sp>
      <p:pic>
        <p:nvPicPr>
          <p:cNvPr id="122" name="Google Shape;122;p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92262" y="1408907"/>
            <a:ext cx="9761538" cy="5322986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7"/>
          <p:cNvSpPr txBox="1"/>
          <p:nvPr/>
        </p:nvSpPr>
        <p:spPr>
          <a:xfrm>
            <a:off x="7773062" y="2964899"/>
            <a:ext cx="870876" cy="464101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-1842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29" name="Google Shape;129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fr-FR">
                <a:solidFill>
                  <a:srgbClr val="FF0000"/>
                </a:solidFill>
              </a:rPr>
              <a:t>Résolution de l’équation de Schrödinger</a:t>
            </a:r>
            <a:endParaRPr/>
          </a:p>
        </p:txBody>
      </p:sp>
      <p:sp>
        <p:nvSpPr>
          <p:cNvPr id="135" name="Google Shape;135;p9"/>
          <p:cNvSpPr txBox="1"/>
          <p:nvPr>
            <p:ph idx="1" type="body"/>
          </p:nvPr>
        </p:nvSpPr>
        <p:spPr>
          <a:xfrm>
            <a:off x="838200" y="1690688"/>
            <a:ext cx="10515600" cy="448627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-964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fr-FR"/>
              <a:t> 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2022-04-28T13:20:44Z</dcterms:created>
  <dc:creator>Mathieu Delteil</dc:creator>
</cp:coreProperties>
</file>