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5" roundtripDataSignature="AMtx7mgqXJ9X/zysXfDl/PftnNS8e9N3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bce8c7bfc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bce8c7bf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ce8c7bfc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ce8c7bf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bce8c7bfc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1bce8c7bf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bce8c7bf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bce8c7b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bce8c7bf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bce8c7bf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30.jpg"/><Relationship Id="rId5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g"/><Relationship Id="rId4" Type="http://schemas.openxmlformats.org/officeDocument/2006/relationships/image" Target="../media/image24.jpg"/><Relationship Id="rId11" Type="http://schemas.openxmlformats.org/officeDocument/2006/relationships/image" Target="../media/image36.jpg"/><Relationship Id="rId10" Type="http://schemas.openxmlformats.org/officeDocument/2006/relationships/image" Target="../media/image35.jpg"/><Relationship Id="rId9" Type="http://schemas.openxmlformats.org/officeDocument/2006/relationships/image" Target="../media/image28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4.jpg"/><Relationship Id="rId8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11.jpg"/><Relationship Id="rId5" Type="http://schemas.openxmlformats.org/officeDocument/2006/relationships/image" Target="../media/image1.jpg"/><Relationship Id="rId6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2.jpg"/><Relationship Id="rId6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Ondes mécaniques et vibrations dans les solides 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-FR"/>
              <a:t>Niveau : L2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Ondes de flexion dans une poutre</a:t>
            </a:r>
            <a:endParaRPr sz="2800"/>
          </a:p>
        </p:txBody>
      </p:sp>
      <p:sp>
        <p:nvSpPr>
          <p:cNvPr id="156" name="Google Shape;156;p8"/>
          <p:cNvSpPr txBox="1"/>
          <p:nvPr/>
        </p:nvSpPr>
        <p:spPr>
          <a:xfrm>
            <a:off x="4975373" y="1470526"/>
            <a:ext cx="3981469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considère un élément de longueur infinitésimale dx d’un cylindre plein, de masse volumique ρ et de diamètre d</a:t>
            </a:r>
            <a:r>
              <a:rPr baseline="-25000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Hypothèse 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Lors de la déformation les sections droites restent perpendiculaires à la ligne neutre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suppose que la déflexion reste faible, c’est-à-dire qu’on néglige la rotation de la portion de poutre étudiée et que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pic>
        <p:nvPicPr>
          <p:cNvPr descr="Capture d’écran 2022-05-10 à 09.50.59.png"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5055" y="5003465"/>
            <a:ext cx="10541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 d’écran 2022-05-10 à 09.51.37.png" id="158" name="Google Shape;15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52" y="1470526"/>
            <a:ext cx="4812709" cy="37615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655053" y="5721684"/>
            <a:ext cx="83017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note z’ la cote d’un point du nanotube dans le repère local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R</a:t>
            </a:r>
            <a:r>
              <a:rPr baseline="-25000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rayon de courbure algébrique de la ligne neutre.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pture d’écran 2022-05-10 à 09.53.29.png" id="160" name="Google Shape;1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7231" y="5751429"/>
            <a:ext cx="16510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ce8c7bfc_0_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1bce8c7bfc_0_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1bce8c7bfc_0_12"/>
          <p:cNvSpPr/>
          <p:nvPr/>
        </p:nvSpPr>
        <p:spPr>
          <a:xfrm>
            <a:off x="0" y="13750"/>
            <a:ext cx="9208200" cy="684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>
            <p:ph type="title"/>
          </p:nvPr>
        </p:nvSpPr>
        <p:spPr>
          <a:xfrm>
            <a:off x="457200" y="20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Bilan des forces sur une section droite de la poutre</a:t>
            </a:r>
            <a:endParaRPr sz="2800"/>
          </a:p>
        </p:txBody>
      </p:sp>
      <p:pic>
        <p:nvPicPr>
          <p:cNvPr descr="Capture d’écran 2022-05-10 à 10.08.17.png" id="173" name="Google Shape;1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4421"/>
            <a:ext cx="50038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 txBox="1"/>
          <p:nvPr/>
        </p:nvSpPr>
        <p:spPr>
          <a:xfrm>
            <a:off x="5628105" y="1684421"/>
            <a:ext cx="27806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des petites déflexions on a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pture d’écran 2022-05-10 à 10.09.35.png" id="175" name="Google Shape;17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7967" y="2297326"/>
            <a:ext cx="1248276" cy="58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bce8c7bfc_0_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1bce8c7bfc_0_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1bce8c7bfc_0_18"/>
          <p:cNvSpPr/>
          <p:nvPr/>
        </p:nvSpPr>
        <p:spPr>
          <a:xfrm>
            <a:off x="-68725" y="-27475"/>
            <a:ext cx="9267600" cy="6954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 d’écran 2022-05-10 à 11.26.36.png" id="187" name="Google Shape;1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5151" y="1136314"/>
            <a:ext cx="2070441" cy="51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>
            <p:ph type="title"/>
          </p:nvPr>
        </p:nvSpPr>
        <p:spPr>
          <a:xfrm>
            <a:off x="457200" y="47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Mise en équation </a:t>
            </a:r>
            <a:endParaRPr sz="2800"/>
          </a:p>
        </p:txBody>
      </p:sp>
      <p:sp>
        <p:nvSpPr>
          <p:cNvPr id="189" name="Google Shape;189;p10"/>
          <p:cNvSpPr txBox="1"/>
          <p:nvPr/>
        </p:nvSpPr>
        <p:spPr>
          <a:xfrm>
            <a:off x="457200" y="1190375"/>
            <a:ext cx="82296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pose :                                     , l’équation de propagation devient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Donc 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pture d’écran 2022-05-10 à 11.28.08.png" id="190" name="Google Shape;1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729762"/>
            <a:ext cx="2315745" cy="1714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 d’écran 2022-05-10 à 11.28.56.png" id="191" name="Google Shape;1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2447" y="4063999"/>
            <a:ext cx="7275763" cy="121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Conditions aux limites</a:t>
            </a:r>
            <a:endParaRPr sz="2800"/>
          </a:p>
        </p:txBody>
      </p:sp>
      <p:pic>
        <p:nvPicPr>
          <p:cNvPr descr="WhatsApp Image 2022-05-10 at 11.19.36.jpeg" id="197" name="Google Shape;1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9262"/>
            <a:ext cx="4332779" cy="586873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4332779" y="1143000"/>
            <a:ext cx="46508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considère une poutre de longueur L encastrée en x = 0 et libre en x =L. Ces conditions aux limites imposent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x = 0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A+C = 0 = B+D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x= L (pas de force de cisaillement ni de couple)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cot(kL/2) = ± tanh(kL/2)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atsApp Image 2022-05-10 at 11.45.32.jpeg" id="199" name="Google Shape;199;p11"/>
          <p:cNvPicPr preferRelativeResize="0"/>
          <p:nvPr/>
        </p:nvPicPr>
        <p:blipFill rotWithShape="1">
          <a:blip r:embed="rId4">
            <a:alphaModFix/>
          </a:blip>
          <a:srcRect b="0" l="0" r="0" t="5689"/>
          <a:stretch/>
        </p:blipFill>
        <p:spPr>
          <a:xfrm rot="-5400000">
            <a:off x="5235556" y="2693923"/>
            <a:ext cx="3078488" cy="441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title"/>
          </p:nvPr>
        </p:nvSpPr>
        <p:spPr>
          <a:xfrm>
            <a:off x="457200" y="72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Détermination des fréquences des modes propres de vibration</a:t>
            </a:r>
            <a:endParaRPr sz="2800"/>
          </a:p>
        </p:txBody>
      </p:sp>
      <p:pic>
        <p:nvPicPr>
          <p:cNvPr descr="sela-kalimba-mahogany-10.jpg" id="205" name="Google Shape;2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200" y="1630463"/>
            <a:ext cx="3355474" cy="469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 d’écran 2022-05-10 à 11.54.38.png" id="206" name="Google Shape;20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4682" y="1737895"/>
            <a:ext cx="2818326" cy="96687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 txBox="1"/>
          <p:nvPr/>
        </p:nvSpPr>
        <p:spPr>
          <a:xfrm>
            <a:off x="2267675" y="6170825"/>
            <a:ext cx="104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Kalimba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bce8c7bfc_0_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1bce8c7bfc_0_2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1bce8c7bfc_0_24"/>
          <p:cNvSpPr/>
          <p:nvPr/>
        </p:nvSpPr>
        <p:spPr>
          <a:xfrm>
            <a:off x="27475" y="13750"/>
            <a:ext cx="9144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ladni_plate_15.jpg" id="219" name="Google Shape;2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590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ladni_plate_22.jpg" id="220" name="Google Shape;2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68976"/>
            <a:ext cx="21590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ladni_plate_19.jpg" id="221" name="Google Shape;2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520238"/>
            <a:ext cx="21590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ladni_plate_05.jpg" id="222" name="Google Shape;22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181600"/>
            <a:ext cx="2159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ladni_plate_23.jpg" id="223" name="Google Shape;22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87316" y="0"/>
            <a:ext cx="21590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ladni_plate_16.jpg" id="224" name="Google Shape;224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7316" y="1768976"/>
            <a:ext cx="21590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ladni_plate_25.jpg" id="225" name="Google Shape;225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87316" y="3506875"/>
            <a:ext cx="21590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ladni_plate_02.jpg" id="226" name="Google Shape;226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87316" y="5245100"/>
            <a:ext cx="21590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11">
            <a:alphaModFix/>
          </a:blip>
          <a:srcRect b="50014" l="0" r="0" t="0"/>
          <a:stretch/>
        </p:blipFill>
        <p:spPr>
          <a:xfrm rot="-5400000">
            <a:off x="5219119" y="1639950"/>
            <a:ext cx="3685351" cy="32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Bibliographie</a:t>
            </a:r>
            <a:endParaRPr/>
          </a:p>
        </p:txBody>
      </p:sp>
      <p:sp>
        <p:nvSpPr>
          <p:cNvPr id="233" name="Google Shape;23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Corde pincée : The Physics of musical instruments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Piano : radio classique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Spectre corde frappée : The Physics of musical instrument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Violoncelle : cerveauetpsycho.fr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Onde de flexion dans une poutre : problème de physique, agrégation 2015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Conditions aux limites : Wave motion in elastic solids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Kalimba : kytary.fr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Prérequis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Module d’Young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Module de Poisson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Équation de d’Alembert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La solution d’une équation de d’Alembert peut s’écrire comme la somme de deux ondes planes progressives de même vitesse mais de sens de propagation différents </a:t>
            </a:r>
            <a:endParaRPr/>
          </a:p>
          <a:p>
            <a:pPr indent="-254000" lvl="0" marL="342900" rtl="0" algn="l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Propagation dispersive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.jpg" id="96" name="Google Shape;96;p3"/>
          <p:cNvPicPr preferRelativeResize="0"/>
          <p:nvPr/>
        </p:nvPicPr>
        <p:blipFill rotWithShape="1">
          <a:blip r:embed="rId3">
            <a:alphaModFix/>
          </a:blip>
          <a:srcRect b="6061" l="0" r="0" t="0"/>
          <a:stretch/>
        </p:blipFill>
        <p:spPr>
          <a:xfrm>
            <a:off x="5360737" y="4371475"/>
            <a:ext cx="2646947" cy="2486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97" name="Google Shape;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4746663" cy="2567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98" name="Google Shape;98;p3"/>
          <p:cNvPicPr preferRelativeResize="0"/>
          <p:nvPr/>
        </p:nvPicPr>
        <p:blipFill rotWithShape="1">
          <a:blip r:embed="rId5">
            <a:alphaModFix/>
          </a:blip>
          <a:srcRect b="0" l="0" r="6504" t="0"/>
          <a:stretch/>
        </p:blipFill>
        <p:spPr>
          <a:xfrm>
            <a:off x="4572000" y="-99446"/>
            <a:ext cx="4572000" cy="2773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jpg" id="99" name="Google Shape;9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2567867"/>
            <a:ext cx="4572000" cy="2208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588210" y="3810000"/>
            <a:ext cx="3302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expliquer les différents timbres des instruments de musique par la propagation d’ondes mécaniques dans les solides ?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bce8c7bfc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1bce8c7bfc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1bce8c7bfc_0_0"/>
          <p:cNvSpPr/>
          <p:nvPr/>
        </p:nvSpPr>
        <p:spPr>
          <a:xfrm>
            <a:off x="27475" y="13750"/>
            <a:ext cx="9144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sApp Image 2022-05-09 at 20.03.24.jpeg"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8870" y="1741210"/>
            <a:ext cx="4885130" cy="4799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2-05-09 at 20.03.24 (1).jpeg"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113664" y="3225186"/>
            <a:ext cx="2430765" cy="3983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>
            <p:ph type="title"/>
          </p:nvPr>
        </p:nvSpPr>
        <p:spPr>
          <a:xfrm>
            <a:off x="457200" y="20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Corde pincée </a:t>
            </a:r>
            <a:endParaRPr sz="2800"/>
          </a:p>
        </p:txBody>
      </p:sp>
      <p:sp>
        <p:nvSpPr>
          <p:cNvPr id="115" name="Google Shape;115;p4"/>
          <p:cNvSpPr txBox="1"/>
          <p:nvPr/>
        </p:nvSpPr>
        <p:spPr>
          <a:xfrm>
            <a:off x="457200" y="1133992"/>
            <a:ext cx="8432800" cy="286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considère une corde de longueur L. En t = 0 la corde est pincée en x= L/5 à une hauteur y = h.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conditions initiales sont les suivantes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Soit 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pture d’écran 2022-05-09 à 19.54.48.png" id="116" name="Google Shape;116;p4"/>
          <p:cNvPicPr preferRelativeResize="0"/>
          <p:nvPr/>
        </p:nvPicPr>
        <p:blipFill rotWithShape="1">
          <a:blip r:embed="rId5">
            <a:alphaModFix/>
          </a:blip>
          <a:srcRect b="10406" l="5023" r="9465" t="12670"/>
          <a:stretch/>
        </p:blipFill>
        <p:spPr>
          <a:xfrm>
            <a:off x="748631" y="2058742"/>
            <a:ext cx="2981157" cy="1136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 d’écran 2022-05-09 à 19.59.21.png" id="117" name="Google Shape;117;p4"/>
          <p:cNvPicPr preferRelativeResize="0"/>
          <p:nvPr/>
        </p:nvPicPr>
        <p:blipFill rotWithShape="1">
          <a:blip r:embed="rId6">
            <a:alphaModFix/>
          </a:blip>
          <a:srcRect b="0" l="10723" r="0" t="11958"/>
          <a:stretch/>
        </p:blipFill>
        <p:spPr>
          <a:xfrm>
            <a:off x="1417051" y="3411481"/>
            <a:ext cx="1751265" cy="8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457200" y="72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Corde pincée en x = L/2</a:t>
            </a:r>
            <a:endParaRPr sz="2800"/>
          </a:p>
        </p:txBody>
      </p:sp>
      <p:sp>
        <p:nvSpPr>
          <p:cNvPr id="123" name="Google Shape;123;p5"/>
          <p:cNvSpPr txBox="1"/>
          <p:nvPr/>
        </p:nvSpPr>
        <p:spPr>
          <a:xfrm>
            <a:off x="457200" y="1150270"/>
            <a:ext cx="78846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Même raisonnement que précédemment, cette fois la corde est pincée en x = L/2.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atsApp Image 2022-05-09 at 20.12.27 (1).jpeg"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6106" y="1663245"/>
            <a:ext cx="3475789" cy="4967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2-05-09 at 20.12.27.jpeg"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663" y="2308365"/>
            <a:ext cx="3793020" cy="3186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2533932" y="0"/>
            <a:ext cx="6610068" cy="133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Corde frappée</a:t>
            </a:r>
            <a:endParaRPr sz="2800"/>
          </a:p>
        </p:txBody>
      </p:sp>
      <p:pic>
        <p:nvPicPr>
          <p:cNvPr descr="piano-interieur-tt-width-1200-height-675-crop-1-bgcolor-ffffff.jpg"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13450" r="14181" t="0"/>
          <a:stretch/>
        </p:blipFill>
        <p:spPr>
          <a:xfrm>
            <a:off x="0" y="0"/>
            <a:ext cx="3515895" cy="273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3850105" y="1483895"/>
            <a:ext cx="51735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 initiales : cette fois on considère un déplacement initial nul mais avec une vitesse non nulle.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atsApp Image 2022-05-09 at 20.38.38.jpeg" id="133" name="Google Shape;133;p6"/>
          <p:cNvPicPr preferRelativeResize="0"/>
          <p:nvPr/>
        </p:nvPicPr>
        <p:blipFill rotWithShape="1">
          <a:blip r:embed="rId4">
            <a:alphaModFix/>
          </a:blip>
          <a:srcRect b="48656" l="0" r="0" t="0"/>
          <a:stretch/>
        </p:blipFill>
        <p:spPr>
          <a:xfrm rot="-5400000">
            <a:off x="2719123" y="2456968"/>
            <a:ext cx="3123536" cy="416631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1753218" y="6101895"/>
            <a:ext cx="62674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Enveloppe du spectre d’une corde frappée sur une fraction β de sa longueur, la masse du marteau est très faible devant la masse de la corde.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457200" y="607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Corde frottée</a:t>
            </a:r>
            <a:endParaRPr sz="2800"/>
          </a:p>
        </p:txBody>
      </p:sp>
      <p:pic>
        <p:nvPicPr>
          <p:cNvPr descr="images.jpg"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03743"/>
            <a:ext cx="4514192" cy="2560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2-05-09 at 20.59.38.jpeg"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9460" y="0"/>
            <a:ext cx="2968046" cy="662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>
            <a:off x="5701411" y="6509320"/>
            <a:ext cx="34425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 de la corde au cours du mouvement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atsApp Image 2022-05-09 at 20.59.38 (1).jpeg" id="143" name="Google Shape;14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834" y="3894997"/>
            <a:ext cx="4417558" cy="25197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193269" y="6357454"/>
            <a:ext cx="49835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Déplacement de l’archet (pointillé) et de la corde au point de contact  (ligne pleine)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bce8c7bfc_0_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1bce8c7bfc_0_6"/>
          <p:cNvSpPr/>
          <p:nvPr/>
        </p:nvSpPr>
        <p:spPr>
          <a:xfrm>
            <a:off x="13750" y="0"/>
            <a:ext cx="9144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2022-05-09T14:08:18Z</dcterms:created>
  <dc:creator>BRAVO S</dc:creator>
</cp:coreProperties>
</file>