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71d3c1bf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71d3c1b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71d3c1bf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71d3c1bf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71d3c1bf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71d3c1bf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71d3c1bf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71d3c1bf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71d3c1bf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71d3c1bf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71d3c1bf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71d3c1bf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71d3c1bf3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71d3c1bf3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Ondes mécaniques et vibrations dans les solides.	LPOB57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&amp; </a:t>
            </a:r>
            <a:r>
              <a:rPr lang="fr"/>
              <a:t>bibliographie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L1/L2/L3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Ondes </a:t>
            </a:r>
            <a:r>
              <a:rPr lang="fr"/>
              <a:t>transversales</a:t>
            </a:r>
            <a:r>
              <a:rPr lang="fr"/>
              <a:t> dans une </a:t>
            </a:r>
            <a:r>
              <a:rPr lang="fr"/>
              <a:t>corde</a:t>
            </a:r>
            <a:r>
              <a:rPr lang="fr"/>
              <a:t> tendue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Mise en équation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Condtion au limites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Condtions initale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Ondes transverse dans une poutre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Mise en équation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Condtion au limite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livre ALD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livre LLC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livre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1) Mise en équation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Hypothéses: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corde inextensie ble de masse linéaique unifrome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T(x,t) la tension des partie extieueur sur ‘lement dx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le poid de la corde et négilgé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pas d’effet disipatif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apporx des petit deéformation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la corde et infinie (pas de CL)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Applicatio du PFD à l’elmetn dx de la corde avec approx angle alpha &lt;&lt;1 cos~1 sin~alpha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obtention de l’eq de </a:t>
            </a:r>
            <a:r>
              <a:rPr lang="fr"/>
              <a:t>d'alembert</a:t>
            </a:r>
            <a:r>
              <a:rPr lang="fr"/>
              <a:t> de la corde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2)Condition au limites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On pose la soltuon de l’eq d’alambert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Corde fixée au exrémité x=0 et x=L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obtention de fn= nc/2L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I) 3)</a:t>
            </a:r>
            <a:r>
              <a:rPr lang="fr"/>
              <a:t>Condition</a:t>
            </a:r>
            <a:r>
              <a:rPr lang="fr"/>
              <a:t> </a:t>
            </a:r>
            <a:r>
              <a:rPr lang="fr"/>
              <a:t>initiale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Corde pincée: pincé n’importe où et pincé à la </a:t>
            </a:r>
            <a:r>
              <a:rPr lang="fr"/>
              <a:t>moitié</a:t>
            </a:r>
            <a:r>
              <a:rPr lang="fr"/>
              <a:t> diapo d’explication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Corde frappé: spectre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Corde frottée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II)1) Mise en équation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63025" y="414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II) 2) Condition au limites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Approfondire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