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271d3c1bf3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271d3c1bf3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71d3c1bf3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271d3c1bf3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271d3c1bf3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271d3c1bf3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271d3c1bf3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271d3c1bf3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71d3c1bf3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271d3c1bf3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271d3c1bf3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271d3c1bf3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71d3c1bf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71d3c1b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71d3c1bf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71d3c1bf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71d3c1bf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71d3c1bf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71d3c1bf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71d3c1bf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71d3c1bf3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71d3c1bf3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71d3c1bf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71d3c1bf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71d3c1bf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71d3c1bf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71d3c1bf3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71d3c1bf3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000"/>
              <a:t>LPOB 14: Rotation autour d'un axe fixe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4)</a:t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III)1)</a:t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2)</a:t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3)</a:t>
            </a:r>
            <a:endParaRPr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4)</a:t>
            </a:r>
            <a:endParaRPr/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Approfondire</a:t>
            </a:r>
            <a:endParaRPr/>
          </a:p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&amp; </a:t>
            </a:r>
            <a:r>
              <a:rPr lang="fr"/>
              <a:t>bibliographie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L2</a:t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Cinétique d’un solide en rotation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Moment cinétique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Moment d‘inertie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Moment d’une force par </a:t>
            </a:r>
            <a:r>
              <a:rPr lang="fr"/>
              <a:t>rapport</a:t>
            </a:r>
            <a:r>
              <a:rPr lang="fr"/>
              <a:t> a un axe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Etude dynamique d’un solide en </a:t>
            </a:r>
            <a:r>
              <a:rPr lang="fr"/>
              <a:t>théorie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Théorème</a:t>
            </a:r>
            <a:r>
              <a:rPr lang="fr"/>
              <a:t> du </a:t>
            </a:r>
            <a:r>
              <a:rPr lang="fr"/>
              <a:t>moment</a:t>
            </a:r>
            <a:r>
              <a:rPr lang="fr"/>
              <a:t> cinétique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Théorème</a:t>
            </a:r>
            <a:r>
              <a:rPr lang="fr"/>
              <a:t> de </a:t>
            </a:r>
            <a:r>
              <a:rPr lang="fr"/>
              <a:t>l'énergie</a:t>
            </a:r>
            <a:r>
              <a:rPr lang="fr"/>
              <a:t> </a:t>
            </a:r>
            <a:r>
              <a:rPr lang="fr"/>
              <a:t>cinétique</a:t>
            </a:r>
            <a:r>
              <a:rPr lang="fr"/>
              <a:t> sur un solide en rotation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h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 sz="1800"/>
              <a:t>e</a:t>
            </a:r>
            <a:endParaRPr sz="1800"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f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g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h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Le livre ALD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le livre LLC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le livre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1) Moment cinétique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5673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Def du solide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Def de la rotation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vitesse radial d’un point </a:t>
            </a:r>
            <a:r>
              <a:rPr lang="fr"/>
              <a:t>par</a:t>
            </a:r>
            <a:r>
              <a:rPr lang="fr"/>
              <a:t> </a:t>
            </a:r>
            <a:r>
              <a:rPr lang="fr"/>
              <a:t>rapport</a:t>
            </a:r>
            <a:r>
              <a:rPr lang="fr"/>
              <a:t> à un axe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Moment inertie par rapport à un axe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2)Moment d’inertie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Définition</a:t>
            </a:r>
            <a:r>
              <a:rPr lang="fr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Exp du </a:t>
            </a:r>
            <a:r>
              <a:rPr lang="fr"/>
              <a:t>tabouret</a:t>
            </a:r>
            <a:r>
              <a:rPr lang="fr"/>
              <a:t> patineuse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Matrice d’inertie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Exemple</a:t>
            </a:r>
            <a:r>
              <a:rPr lang="fr"/>
              <a:t> de l’équilibrage d’une roue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3) Moment d’un force par </a:t>
            </a:r>
            <a:r>
              <a:rPr lang="fr"/>
              <a:t>rapport</a:t>
            </a:r>
            <a:r>
              <a:rPr lang="fr"/>
              <a:t> à un axe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Définition</a:t>
            </a:r>
            <a:r>
              <a:rPr lang="fr"/>
              <a:t> du moment par </a:t>
            </a:r>
            <a:r>
              <a:rPr lang="fr"/>
              <a:t>rapport</a:t>
            </a:r>
            <a:r>
              <a:rPr lang="fr"/>
              <a:t> à un axe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4) </a:t>
            </a:r>
            <a:r>
              <a:rPr lang="fr"/>
              <a:t>Théorème</a:t>
            </a:r>
            <a:r>
              <a:rPr lang="fr"/>
              <a:t> du moment cinétique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II)1)</a:t>
            </a:r>
            <a:r>
              <a:rPr lang="fr"/>
              <a:t>Théorème du moment cinétique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Définition du TMC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A</a:t>
            </a:r>
            <a:r>
              <a:rPr lang="fr"/>
              <a:t>pplication au pendule pesant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609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2) </a:t>
            </a:r>
            <a:r>
              <a:rPr lang="fr"/>
              <a:t>Théorème</a:t>
            </a:r>
            <a:r>
              <a:rPr lang="fr"/>
              <a:t> de </a:t>
            </a:r>
            <a:r>
              <a:rPr lang="fr"/>
              <a:t>l'énergie</a:t>
            </a:r>
            <a:r>
              <a:rPr lang="fr"/>
              <a:t> </a:t>
            </a:r>
            <a:r>
              <a:rPr lang="fr"/>
              <a:t>cinétique</a:t>
            </a:r>
            <a:r>
              <a:rPr lang="fr"/>
              <a:t> sur un solide en rotation 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Définition</a:t>
            </a:r>
            <a:r>
              <a:rPr lang="fr"/>
              <a:t> du TEC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Application sur le pendule pesant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3)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