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c3c0d196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c3c0d196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ccfc592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ccfc592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a7dd8494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a7dd8494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71d3c1b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71d3c1b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a7dd8494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a7dd8494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ccfc592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ccfc592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a7dd8494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a7dd8494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a7dd8494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a7dd8494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c3c0d196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c3c0d196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a7dd8494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a7dd8494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a7dd8494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a7dd8494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a7dd8494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a7dd8494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a7dd8494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a7dd8494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a7dd8494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a7dd8494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a7dd8494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a7dd8494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71d3c1bf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271d3c1bf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71d3c1bf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71d3c1bf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71d3c1bf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71d3c1bf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a7dd8494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a7dd8494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a7dd8494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2a7dd8494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a7dd8494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a7dd8494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71d3c1bf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71d3c1bf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71d3c1b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71d3c1b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a7dd8494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a7dd8494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ccfc592f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ccfc592f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a7dd8494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a7dd8494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a7dd8494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a7dd8494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a7dd84940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a7dd8494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a7dd8494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a7dd8494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stringfixer.com/fr/Gyrocompass" TargetMode="External"/><Relationship Id="rId4" Type="http://schemas.openxmlformats.org/officeDocument/2006/relationships/hyperlink" Target="http://server.idemdito.org/electro/marine/gyro.htm" TargetMode="External"/><Relationship Id="rId5" Type="http://schemas.openxmlformats.org/officeDocument/2006/relationships/hyperlink" Target="http://ressources.profmarine.fr/gyrocompas/AC_FS_gyrocompas.pdf" TargetMode="External"/><Relationship Id="rId6" Type="http://schemas.openxmlformats.org/officeDocument/2006/relationships/hyperlink" Target="https://enspsp.gitlab.io/pensps-static/formations/premiereannee/doctelechargeables/01RMN.pdf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Effet gyroscopique.	LPOB103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Niveau: L3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Prérequis: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Dynamique</a:t>
            </a:r>
            <a:r>
              <a:rPr lang="fr"/>
              <a:t> des solides en </a:t>
            </a:r>
            <a:r>
              <a:rPr lang="fr"/>
              <a:t>rotation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TMC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Angles d’Euler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Lagrangien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Equation d’Euler-Lagrange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(Notion de spin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Moment magnétique)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Précession des équinoxes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796425" y="3962875"/>
            <a:ext cx="35133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Moment </a:t>
            </a:r>
            <a:r>
              <a:rPr lang="fr"/>
              <a:t>créé</a:t>
            </a:r>
            <a:r>
              <a:rPr lang="fr"/>
              <a:t> par une </a:t>
            </a:r>
            <a:r>
              <a:rPr lang="fr"/>
              <a:t>dissymétrie</a:t>
            </a:r>
            <a:r>
              <a:rPr lang="fr"/>
              <a:t> de la terre due aux forces des </a:t>
            </a:r>
            <a:r>
              <a:rPr lang="fr"/>
              <a:t>marées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b="1644" l="19567" r="30039" t="2164"/>
          <a:stretch/>
        </p:blipFill>
        <p:spPr>
          <a:xfrm rot="-5400000">
            <a:off x="3294576" y="-760888"/>
            <a:ext cx="2554849" cy="650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2207" y="3962871"/>
            <a:ext cx="4442219" cy="9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Schéma du referenciel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/>
          <p:nvPr/>
        </p:nvSpPr>
        <p:spPr>
          <a:xfrm>
            <a:off x="11475" y="-11475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Gyrocompas de Foucault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63636"/>
              <a:buChar char="●"/>
            </a:pPr>
            <a:r>
              <a:rPr lang="fr" sz="1100"/>
              <a:t>coordonnées de l’observateur dans le référentiel terrestre</a:t>
            </a:r>
            <a:endParaRPr sz="1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63636"/>
              <a:buChar char="●"/>
            </a:pPr>
            <a:r>
              <a:rPr lang="fr" sz="1100"/>
              <a:t>coordonnées après rotation autour de Z2 (X2 désigne les points avec une longitude nulle) :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3211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" sz="1100"/>
              <a:t>coordonnées après rotation autour de Y3 (Z3 est le long du zénith local) :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725" y="1565875"/>
            <a:ext cx="3371600" cy="9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0525" y="2783908"/>
            <a:ext cx="3596300" cy="101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2000" y="4042400"/>
            <a:ext cx="3454829" cy="9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r"/>
              <a:t>Gyrocompas de Foucault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2873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 sz="1000"/>
              <a:t>A présent nous choisissons une autre base de coordonnées dont l’origine se situe au barycentre du gyroscope (translation le long de l’axe du zénith) :</a:t>
            </a:r>
            <a:endParaRPr sz="1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873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" sz="1000"/>
              <a:t>Après rotation autour de Z5 (parallèle au zénith) : 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2873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" sz="1000"/>
              <a:t>Après rotation sur l’axe de symétrie du gyroscope : 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000"/>
              <a:t> </a:t>
            </a:r>
            <a:endParaRPr sz="1000"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625" y="1465200"/>
            <a:ext cx="2374200" cy="9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625" y="2672225"/>
            <a:ext cx="3569073" cy="9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4550" y="3806250"/>
            <a:ext cx="3137019" cy="9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Schéma</a:t>
            </a:r>
            <a:r>
              <a:rPr lang="fr"/>
              <a:t> des </a:t>
            </a:r>
            <a:r>
              <a:rPr lang="fr"/>
              <a:t>différente</a:t>
            </a:r>
            <a:r>
              <a:rPr lang="fr"/>
              <a:t> changemetn de référenciel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r"/>
              <a:t>Gyrocompas de Foucault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On a :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000"/>
              <a:t> </a:t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325" y="1238200"/>
            <a:ext cx="2920850" cy="6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750" y="1267300"/>
            <a:ext cx="31975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275" y="1869100"/>
            <a:ext cx="5482235" cy="6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9275" y="2529100"/>
            <a:ext cx="4408550" cy="8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6700" y="3618047"/>
            <a:ext cx="2147375" cy="95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-11475" y="-11475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Gyrocompas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3911525"/>
            <a:ext cx="2347200" cy="11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Gyrocompas</a:t>
            </a: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7025" y="1280950"/>
            <a:ext cx="2497100" cy="239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0225" y="1280949"/>
            <a:ext cx="3437976" cy="23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500" y="1280947"/>
            <a:ext cx="2030799" cy="236736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285613" y="3961275"/>
            <a:ext cx="2347200" cy="11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Gyrolaser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6304125" y="3911525"/>
            <a:ext cx="2347200" cy="11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HRG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11475" y="0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1675"/>
            <a:ext cx="4027300" cy="458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 rotWithShape="1">
          <a:blip r:embed="rId4">
            <a:alphaModFix/>
          </a:blip>
          <a:srcRect b="0" l="35724" r="0" t="0"/>
          <a:stretch/>
        </p:blipFill>
        <p:spPr>
          <a:xfrm>
            <a:off x="597000" y="1457150"/>
            <a:ext cx="3237650" cy="29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Expérience roue de vélo</a:t>
            </a:r>
            <a:endParaRPr/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500" y="846400"/>
            <a:ext cx="2924500" cy="39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Toupie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13" y="10177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5"/>
          <p:cNvSpPr/>
          <p:nvPr/>
        </p:nvSpPr>
        <p:spPr>
          <a:xfrm>
            <a:off x="22950" y="0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I) 4)</a:t>
            </a:r>
            <a:endParaRPr/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6"/>
          <p:cNvSpPr/>
          <p:nvPr/>
        </p:nvSpPr>
        <p:spPr>
          <a:xfrm>
            <a:off x="11475" y="-11475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II) 3)RMN</a:t>
            </a:r>
            <a:endParaRPr/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7"/>
          <p:cNvSpPr/>
          <p:nvPr/>
        </p:nvSpPr>
        <p:spPr>
          <a:xfrm>
            <a:off x="0" y="-11475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Approfondir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Mouvement</a:t>
            </a:r>
            <a:r>
              <a:rPr lang="fr"/>
              <a:t> de Poinsot (mouvement d’un solide autour d’un point fixe 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Mouvement </a:t>
            </a:r>
            <a:r>
              <a:rPr lang="fr"/>
              <a:t> de Lagrange et Poisson (Toupie symétrie de révolution et rotation selon cet axe)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RMN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Gyrolaser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précession des équinox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Calcule gyrocompas : </a:t>
            </a:r>
            <a:r>
              <a:rPr lang="fr" sz="1100" u="sng">
                <a:solidFill>
                  <a:schemeClr val="hlink"/>
                </a:solidFill>
                <a:hlinkClick r:id="rId3"/>
              </a:rPr>
              <a:t>Gyroscope (stringfixer.com)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Gyrocompas : </a:t>
            </a:r>
            <a:r>
              <a:rPr lang="fr" sz="1100" u="sng">
                <a:solidFill>
                  <a:schemeClr val="hlink"/>
                </a:solidFill>
                <a:hlinkClick r:id="rId4"/>
              </a:rPr>
              <a:t>Marine belge: construction d'un gyrocompas (idemdito.org)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Gyrocompas : </a:t>
            </a:r>
            <a:r>
              <a:rPr lang="fr" sz="1100" u="sng">
                <a:solidFill>
                  <a:schemeClr val="hlink"/>
                </a:solidFill>
                <a:hlinkClick r:id="rId5"/>
              </a:rPr>
              <a:t>Gyrocompas (support) (profmarine.fr)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RMN: </a:t>
            </a:r>
            <a:r>
              <a:rPr lang="fr" sz="1100" u="sng">
                <a:solidFill>
                  <a:schemeClr val="hlink"/>
                </a:solidFill>
                <a:hlinkClick r:id="rId6"/>
              </a:rPr>
              <a:t>Microsoft Word - 05 RMN.doc (enspsp.gitlab.io)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Questions et remarques</a:t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311700" y="1152475"/>
            <a:ext cx="8520600" cy="3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intro expérimentale = très bien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revoir le titre du grand un : qu’est ce que c’est qu’un axe préférentiel ? (terme qui n’est pas très utilisé)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commencer toujours par tracer le référentiel du laboratoire puis le référentiel associé au solide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attention à la rigueur : ce n’est pas parce que la somme des forces est nulle que la somme des moments est nulle !!!! (ne marche dans aucun sens)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attention à ne pas oublier les vecteurs !!!!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ne pas écrire les équations qu’on utilise pas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les équations du gyrocompas viennent des équations de la première partie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mots à utiliser : solide de révolution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montrer précession, nutation et rotation propre sur le gyroscope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bien redéfinir ce qu’est l’approximation gyroscopique : la définition de Pérez est fausse =&gt; le moment cinétique pris en zéro est à peu près égal à sa composante suivant ez (il faut donc un cylindre très large) et les composantes du moment d’inertie suivant les phi point grand devant psi et téta point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Questions et commentaires</a:t>
            </a:r>
            <a:endParaRPr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311700" y="1152475"/>
            <a:ext cx="8520600" cy="38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attention à la rigueur de la partie 1)c)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définition du mouvement de précession =&gt; c’est cette forme d’équation qui permet de faire l’identification avec la précession de Larmor en RMN (faire l’analogie direct avec la RMN)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penser à faire des shémas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précession des équinoxes : il y aurait de la nutation si l’angle téta 0 s’écarte de sa valeur de 20°, en réalité il y a de la nutation (sur une période de 18 ans ? =&gt; beaucoup plus rapide que la précession), tsunami en 2005 : le couple a été tellement fort que les télescopes sur Terre ont vu une brusque nutation de la Terre (Soleil disparaître à l’horizon puis revenir)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calculer un ordre de grandeur du moment d’inertie de la terre (⅖*M*r</a:t>
            </a:r>
            <a:r>
              <a:rPr lang="fr"/>
              <a:t>^2)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rayon (6371 km) et masse de la terre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toujours mettre des ordres de grandeur dans les leçons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la terre n’est pas parfaitement symétrique en raison des forces de marée, à cause du principe d’inertie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pleine Lune : le Soleil est aligné avec la lune =&gt; grande marée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attention à bien garder les mêmes notations pendant la leçon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Questions et remarques </a:t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311700" y="1152475"/>
            <a:ext cx="8520600" cy="3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attention à la formulation de la loi de Képler (demi grand axe)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plan de l’écliptique : quand la lune passe dans ce plan on a une éclipse (la trajectoire de la lune est inclinée de 5° par rapport au plan de l’écliptique)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gyrocompas en trop ?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axe du zénith = verticale locale (le zénith est relatif à ce point)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le Soleil ne peut être au zénith que entre les tropiques (ce n’est jamais le cas en dehors des tropiques)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quelle est la latitude de l’ens : 48° nord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Grenoble : 45°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colatitude ?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longitude ou azimuth ?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est ce qu’une toupie est plus stable si on met plus ou moins que 45° d’angle au point de contact avec le sol à vitesse de rotation égale ? il faut maximiser la matrice d’inertie =&gt; il faut la faire la plus évasée possible (à masse égale plus de rayon et moins de hauteur)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précession de Larmor =&gt; se renseigner sur la RMN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rapport gyromagnétique de l’électron = 2 (pour le trouver exactement il faut les diagrammes de Feymann et tenir compte des effets relativistes)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démonstration du couple entre un moment magnétique et un champ magnétique, on se ramène à l’électron qui tourne autour du noyau puis bilan énergétique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autres applications possibles : la roue de vélo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"/>
              <a:t>motos qui tournent autour de leur roue arrière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30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Solide</a:t>
            </a:r>
            <a:r>
              <a:rPr lang="fr"/>
              <a:t> en </a:t>
            </a:r>
            <a:r>
              <a:rPr lang="fr"/>
              <a:t>rotation: angles d’Euler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5508" l="0" r="17019" t="16029"/>
          <a:stretch/>
        </p:blipFill>
        <p:spPr>
          <a:xfrm rot="-5400000">
            <a:off x="2476676" y="501952"/>
            <a:ext cx="3957947" cy="49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 &amp; </a:t>
            </a:r>
            <a:r>
              <a:rPr lang="fr"/>
              <a:t>bibliographie</a:t>
            </a:r>
            <a:endParaRPr/>
          </a:p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241375" y="1122325"/>
            <a:ext cx="8520600" cy="3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L3 :</a:t>
            </a:r>
            <a:r>
              <a:rPr lang="fr" sz="1750"/>
              <a:t> </a:t>
            </a:r>
            <a:r>
              <a:rPr lang="fr" sz="1750"/>
              <a:t>Dynamique des solides en rotation / TMC / Angles d’Euler / Lagrangien / Equation d’Euler-Lagrange / (Notion de spin / Moment magnétique)</a:t>
            </a:r>
            <a:endParaRPr sz="175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Solide en </a:t>
            </a:r>
            <a:r>
              <a:rPr lang="fr"/>
              <a:t>rotation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Solide en rotation et angles d’euler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Approximation gyroscopique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Conservation de L et précession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Application (et </a:t>
            </a:r>
            <a:r>
              <a:rPr lang="fr"/>
              <a:t>analogie</a:t>
            </a:r>
            <a:r>
              <a:rPr lang="fr"/>
              <a:t> de) l’effet </a:t>
            </a:r>
            <a:r>
              <a:rPr lang="fr"/>
              <a:t>gyroscopique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Toupie: précessions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gyro compact</a:t>
            </a:r>
            <a:r>
              <a:rPr lang="fr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(</a:t>
            </a:r>
            <a:r>
              <a:rPr lang="fr"/>
              <a:t>Précession</a:t>
            </a:r>
            <a:r>
              <a:rPr lang="fr"/>
              <a:t> de Larmor : RMN)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J.-P. Pérez Mécanique p377 Mouvement d’un solide </a:t>
            </a:r>
            <a:r>
              <a:rPr lang="fr"/>
              <a:t>août</a:t>
            </a:r>
            <a:r>
              <a:rPr lang="fr"/>
              <a:t> d’un point fixe. Approximation gyroscopique FAUSSE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Jolidon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11475" y="0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Schéma</a:t>
            </a:r>
            <a:r>
              <a:rPr lang="fr"/>
              <a:t> du moment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750" y="1346425"/>
            <a:ext cx="5817725" cy="32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307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 d’application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Gyroscope anti roulis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250" y="1121050"/>
            <a:ext cx="574549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Gyroscope anti tremblements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0" l="11373" r="17142" t="0"/>
          <a:stretch/>
        </p:blipFill>
        <p:spPr>
          <a:xfrm>
            <a:off x="1768050" y="1893450"/>
            <a:ext cx="2433975" cy="19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1475" y="1307875"/>
            <a:ext cx="3900425" cy="28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-11475" y="0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