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QQLR9Zb+sl353s+mjm7VaLfTa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hyperlink" Target="https://images.cnrs.fr/video/208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495040" y="239166"/>
            <a:ext cx="65633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Mouvement brownien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508000" y="1747520"/>
            <a:ext cx="49419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Prérequis:  - Théorie cinétique des gaz.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- Equation de diffusion et Résolution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- Théorème d’équipartition de l'Energie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9083040" y="1828800"/>
            <a:ext cx="203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Niveau L3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0" y="0"/>
            <a:ext cx="12192000" cy="1247700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415290" y="239166"/>
            <a:ext cx="1037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Hypothèses du modèle de Langevin  </a:t>
            </a:r>
            <a:endParaRPr/>
          </a:p>
        </p:txBody>
      </p:sp>
      <p:sp>
        <p:nvSpPr>
          <p:cNvPr id="167" name="Google Shape;167;p10"/>
          <p:cNvSpPr txBox="1"/>
          <p:nvPr/>
        </p:nvSpPr>
        <p:spPr>
          <a:xfrm>
            <a:off x="965200" y="2336800"/>
            <a:ext cx="6679148" cy="461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8945" l="-181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8" name="Google Shape;168;p10"/>
          <p:cNvSpPr txBox="1"/>
          <p:nvPr/>
        </p:nvSpPr>
        <p:spPr>
          <a:xfrm>
            <a:off x="965200" y="2706132"/>
            <a:ext cx="8940800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8945" l="-135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9" name="Google Shape;169;p10"/>
          <p:cNvSpPr txBox="1"/>
          <p:nvPr/>
        </p:nvSpPr>
        <p:spPr>
          <a:xfrm>
            <a:off x="965199" y="3075463"/>
            <a:ext cx="7803361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6174" l="-1170" r="-4843" t="-58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0" name="Google Shape;170;p10"/>
          <p:cNvSpPr txBox="1"/>
          <p:nvPr/>
        </p:nvSpPr>
        <p:spPr>
          <a:xfrm>
            <a:off x="965200" y="1986944"/>
            <a:ext cx="6679148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945" l="-181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-296333" y="0"/>
            <a:ext cx="12674600" cy="649287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 txBox="1"/>
          <p:nvPr/>
        </p:nvSpPr>
        <p:spPr>
          <a:xfrm>
            <a:off x="415290" y="239166"/>
            <a:ext cx="103746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Etude expérimental   </a:t>
            </a:r>
            <a:endParaRPr/>
          </a:p>
        </p:txBody>
      </p:sp>
      <p:sp>
        <p:nvSpPr>
          <p:cNvPr id="184" name="Google Shape;184;p12"/>
          <p:cNvSpPr txBox="1"/>
          <p:nvPr/>
        </p:nvSpPr>
        <p:spPr>
          <a:xfrm>
            <a:off x="1376680" y="3488123"/>
            <a:ext cx="909352" cy="2930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9998" l="-16105" r="-12080" t="-208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85" name="Google Shape;1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5679" y="1458366"/>
            <a:ext cx="3980019" cy="288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1462" y="3634670"/>
            <a:ext cx="3626036" cy="305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34467" y="0"/>
            <a:ext cx="2993963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415290" y="239166"/>
            <a:ext cx="103746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Etude expérimental   </a:t>
            </a:r>
            <a:endParaRPr/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 b="0" l="0" r="20259" t="0"/>
          <a:stretch/>
        </p:blipFill>
        <p:spPr>
          <a:xfrm>
            <a:off x="4909001" y="1726647"/>
            <a:ext cx="5118919" cy="164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25" y="3488123"/>
            <a:ext cx="3702240" cy="313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3"/>
          <p:cNvSpPr txBox="1"/>
          <p:nvPr/>
        </p:nvSpPr>
        <p:spPr>
          <a:xfrm>
            <a:off x="1376680" y="3488123"/>
            <a:ext cx="1001236" cy="5186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415290" y="239166"/>
            <a:ext cx="103746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Etude expérimental   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1376680" y="3488123"/>
            <a:ext cx="975267" cy="5670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04" name="Google Shape;2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4601" y="1822367"/>
            <a:ext cx="7169518" cy="16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0940" y="3571600"/>
            <a:ext cx="3676839" cy="308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415290" y="239166"/>
            <a:ext cx="103746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Etude expérimental   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1376680" y="3488123"/>
            <a:ext cx="975267" cy="5670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13" name="Google Shape;213;p15"/>
          <p:cNvPicPr preferRelativeResize="0"/>
          <p:nvPr/>
        </p:nvPicPr>
        <p:blipFill rotWithShape="1">
          <a:blip r:embed="rId4">
            <a:alphaModFix/>
          </a:blip>
          <a:srcRect b="0" l="0" r="19815" t="0"/>
          <a:stretch/>
        </p:blipFill>
        <p:spPr>
          <a:xfrm>
            <a:off x="3994601" y="1822367"/>
            <a:ext cx="5748839" cy="16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0940" y="3571600"/>
            <a:ext cx="3676839" cy="308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415290" y="239166"/>
            <a:ext cx="103746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  </a:t>
            </a:r>
            <a:endParaRPr/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80" y="1332634"/>
            <a:ext cx="5963920" cy="297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4">
            <a:alphaModFix/>
          </a:blip>
          <a:srcRect b="0" l="6201" r="0" t="0"/>
          <a:stretch/>
        </p:blipFill>
        <p:spPr>
          <a:xfrm>
            <a:off x="5923280" y="3064496"/>
            <a:ext cx="6136640" cy="3697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16"/>
          <p:cNvCxnSpPr/>
          <p:nvPr/>
        </p:nvCxnSpPr>
        <p:spPr>
          <a:xfrm>
            <a:off x="8178800" y="3813175"/>
            <a:ext cx="3556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6"/>
          <p:cNvCxnSpPr/>
          <p:nvPr/>
        </p:nvCxnSpPr>
        <p:spPr>
          <a:xfrm>
            <a:off x="5923280" y="4079875"/>
            <a:ext cx="581152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6"/>
          <p:cNvCxnSpPr/>
          <p:nvPr/>
        </p:nvCxnSpPr>
        <p:spPr>
          <a:xfrm>
            <a:off x="5923280" y="4310364"/>
            <a:ext cx="581152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6"/>
          <p:cNvCxnSpPr/>
          <p:nvPr/>
        </p:nvCxnSpPr>
        <p:spPr>
          <a:xfrm>
            <a:off x="5923280" y="4537075"/>
            <a:ext cx="324929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15290" y="239166"/>
            <a:ext cx="65633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/>
          </a:p>
        </p:txBody>
      </p:sp>
      <p:pic>
        <p:nvPicPr>
          <p:cNvPr descr="Robert Brown (botaniste) — Wikipédia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0150" y="1841183"/>
            <a:ext cx="247650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5394960" y="5301297"/>
            <a:ext cx="18897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 Brown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002506" y="3059668"/>
            <a:ext cx="6100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https://images.cnrs.fr/video/2080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415290" y="239166"/>
            <a:ext cx="65633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68" y="1833879"/>
            <a:ext cx="2434431" cy="296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1026160" y="4801566"/>
            <a:ext cx="2377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Louis Georges Gouy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5907" y="2516482"/>
            <a:ext cx="7065979" cy="24486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3"/>
          <p:cNvCxnSpPr/>
          <p:nvPr/>
        </p:nvCxnSpPr>
        <p:spPr>
          <a:xfrm>
            <a:off x="8839202" y="4226560"/>
            <a:ext cx="2016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3"/>
          <p:cNvCxnSpPr/>
          <p:nvPr/>
        </p:nvCxnSpPr>
        <p:spPr>
          <a:xfrm>
            <a:off x="3972562" y="4470400"/>
            <a:ext cx="688264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3"/>
          <p:cNvCxnSpPr/>
          <p:nvPr/>
        </p:nvCxnSpPr>
        <p:spPr>
          <a:xfrm>
            <a:off x="3972562" y="4693920"/>
            <a:ext cx="688264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3"/>
          <p:cNvCxnSpPr/>
          <p:nvPr/>
        </p:nvCxnSpPr>
        <p:spPr>
          <a:xfrm>
            <a:off x="4080000" y="4965088"/>
            <a:ext cx="2016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415290" y="239166"/>
            <a:ext cx="65633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044" y="2122491"/>
            <a:ext cx="9107813" cy="30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8300720" y="6017945"/>
            <a:ext cx="40436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Bup: Albert Enistein et la théorie du mouvement brownien</a:t>
            </a:r>
            <a:endParaRPr/>
          </a:p>
        </p:txBody>
      </p:sp>
      <p:pic>
        <p:nvPicPr>
          <p:cNvPr descr="Albert Einstein - Photo et Tableau - Editions Limitées - Achat / Vente"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9679" y="1802765"/>
            <a:ext cx="229469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10099040" y="5222240"/>
            <a:ext cx="18897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 Einstein </a:t>
            </a:r>
            <a:endParaRPr/>
          </a:p>
        </p:txBody>
      </p:sp>
      <p:cxnSp>
        <p:nvCxnSpPr>
          <p:cNvPr id="120" name="Google Shape;120;p4"/>
          <p:cNvCxnSpPr/>
          <p:nvPr/>
        </p:nvCxnSpPr>
        <p:spPr>
          <a:xfrm>
            <a:off x="5394962" y="2895600"/>
            <a:ext cx="4124958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4"/>
          <p:cNvCxnSpPr/>
          <p:nvPr/>
        </p:nvCxnSpPr>
        <p:spPr>
          <a:xfrm>
            <a:off x="511044" y="3190240"/>
            <a:ext cx="9008876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4"/>
          <p:cNvCxnSpPr/>
          <p:nvPr/>
        </p:nvCxnSpPr>
        <p:spPr>
          <a:xfrm>
            <a:off x="609981" y="3449320"/>
            <a:ext cx="874737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415290" y="239166"/>
            <a:ext cx="65633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/>
          </a:p>
        </p:txBody>
      </p:sp>
      <p:pic>
        <p:nvPicPr>
          <p:cNvPr descr="Jean Perrin"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671" y="2172335"/>
            <a:ext cx="3143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5821680" y="5494337"/>
            <a:ext cx="17068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Jean Perrin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15290" y="239166"/>
            <a:ext cx="103098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Hypothèses et concepts de la théorie   </a:t>
            </a:r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167" y="2006579"/>
            <a:ext cx="7987729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3306" y="3673438"/>
            <a:ext cx="8313828" cy="230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-296333" y="0"/>
            <a:ext cx="12674600" cy="649287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/>
          <p:nvPr/>
        </p:nvSpPr>
        <p:spPr>
          <a:xfrm>
            <a:off x="0" y="0"/>
            <a:ext cx="12192000" cy="1247775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415290" y="239166"/>
            <a:ext cx="103098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Hypothèses et concepts de la théorie   </a:t>
            </a:r>
            <a:endParaRPr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1285" y="2352650"/>
            <a:ext cx="7449430" cy="1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040" y="4673199"/>
            <a:ext cx="7621920" cy="118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-296333" y="0"/>
            <a:ext cx="12674600" cy="649287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2022-05-03T06:37:19Z</dcterms:created>
  <dc:creator>tanguy theophile</dc:creator>
</cp:coreProperties>
</file>