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813640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813640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Mouvement brownien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Mouvement Brownien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3725"/>
            <a:ext cx="1946425" cy="19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200" y="1103727"/>
            <a:ext cx="1332675" cy="18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425850" y="3123825"/>
            <a:ext cx="1505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Robert</a:t>
            </a:r>
            <a:r>
              <a:rPr lang="fr"/>
              <a:t> Brown (1827)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Mouvement</a:t>
            </a:r>
            <a:r>
              <a:rPr lang="fr"/>
              <a:t> chaotique de particule dans le pollen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927" y="1103726"/>
            <a:ext cx="1505373" cy="18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3350" y="1103725"/>
            <a:ext cx="1397634" cy="18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2200" y="1121575"/>
            <a:ext cx="1397700" cy="180267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204600" y="3123825"/>
            <a:ext cx="1505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Albert Einstein (1905)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02122"/>
                </a:solidFill>
                <a:highlight>
                  <a:srgbClr val="FFFFFF"/>
                </a:highlight>
              </a:rPr>
              <a:t>description quantitative du mouvement brownien lien avec la taille des particules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983350" y="3123825"/>
            <a:ext cx="1397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Jean Perrin (1909)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expérience</a:t>
            </a:r>
            <a:r>
              <a:rPr lang="fr"/>
              <a:t> qui vaut le calcule de Na et un PN 1926	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7542200" y="3202550"/>
            <a:ext cx="1397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Paul langevin (1908)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Théorie</a:t>
            </a:r>
            <a:r>
              <a:rPr lang="fr"/>
              <a:t> du </a:t>
            </a:r>
            <a:r>
              <a:rPr lang="fr"/>
              <a:t>mouvement</a:t>
            </a:r>
            <a:r>
              <a:rPr lang="fr"/>
              <a:t> brownien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