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49ed3085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49ed3085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49ed3085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49ed3085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49ed3085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49ed3085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43RwsuOo7fk&amp;ab_channel=E-LearningPhysiq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LPOB 92 Facteur de Boltzmann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Expérience</a:t>
            </a:r>
            <a:r>
              <a:rPr lang="fr"/>
              <a:t> de Jean perrin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Modèle</a:t>
            </a:r>
            <a:r>
              <a:rPr lang="fr"/>
              <a:t> de </a:t>
            </a:r>
            <a:r>
              <a:rPr lang="fr"/>
              <a:t>l'atmosphère isotherme</a:t>
            </a:r>
            <a:r>
              <a:rPr lang="fr"/>
              <a:t> (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Interprétation</a:t>
            </a:r>
            <a:r>
              <a:rPr lang="fr"/>
              <a:t> probabiliste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Validation </a:t>
            </a:r>
            <a:r>
              <a:rPr lang="fr"/>
              <a:t>expérimentale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Ensemble canonique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distribution canonique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cristaux </a:t>
            </a:r>
            <a:r>
              <a:rPr lang="fr"/>
              <a:t>paramagnétique</a:t>
            </a:r>
            <a:r>
              <a:rPr lang="fr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Plan prudent partie 1 ultra classique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paramagnétique (epreuve C 2008)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*E-learning atm isto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*E-learning centrifugation (enrichissement de l’uranium par séparation isotopique) un peu longue mais pas mal </a:t>
            </a:r>
            <a:r>
              <a:rPr lang="fr" sz="1200">
                <a:solidFill>
                  <a:schemeClr val="hlink"/>
                </a:solidFill>
                <a:uFill>
                  <a:noFill/>
                </a:uFill>
                <a:hlinkClick r:id="rId3"/>
              </a:rPr>
              <a:t>https://www.youtube.com/watch?v=43RwsuOo7fk&amp;ab_channel=E-LearningPhysique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*dénaturation de la molécule d’ADN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*Absorption en surface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*cyclohexane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*sédimentation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 C'est en anglais mais les démos sont assez claires apparemment. Il a aussi donné un livre de magnétisme du même auteur, "l'un des seuls intelligibles dans le domaine" selon lui : https://we.tl/t-oiWMrPS1E9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