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71d3c1bf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71d3c1bf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71d3c1bf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71d3c1bf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71d3c1bf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71d3c1bf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71d3c1bf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71d3c1bf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71d3c1bf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71d3c1bf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71d3c1bf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271d3c1bf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1d3c1bf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1d3c1b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1d3c1bf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1d3c1b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1d3c1bf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1d3c1bf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71d3c1bf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71d3c1bf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71d3c1bf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71d3c1b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71d3c1bf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71d3c1bf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71d3c1bf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71d3c1bf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Oscillateurs électroniques	LPOB72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4)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III)1)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2)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3)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4)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Approfondire</a:t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L1/L2/L3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Oscillateur </a:t>
            </a:r>
            <a:r>
              <a:rPr lang="fr"/>
              <a:t>électronique</a:t>
            </a:r>
            <a:r>
              <a:rPr lang="fr"/>
              <a:t> : Quartz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b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Asservissement</a:t>
            </a:r>
            <a:r>
              <a:rPr lang="fr"/>
              <a:t> 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f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g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 sz="1800"/>
              <a:t>e</a:t>
            </a:r>
            <a:endParaRPr sz="1800"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f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g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h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ALD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LLC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le livre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2)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3)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4)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3)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