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698BA-6F77-4807-8A1B-6ED439D6F69F}" type="datetimeFigureOut">
              <a:rPr lang="fr-FR" smtClean="0"/>
              <a:t>14/02/2022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43802-B46D-4617-BFE9-31EF6D2B6A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6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3160-7F49-4EE4-8E81-5BF7E90D1D49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29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0CED-FCEE-4245-9FCA-EC8AF3713254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33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FA50-196B-47DA-B71F-31FB031BF866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39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8645-280B-4790-BC51-0800F71AE3D0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4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8872-7440-4CF7-A856-7E103D777725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1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C7CF-6F9A-4F3F-B40A-5CF6B1F8624B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9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FAB0-07CD-43BF-B7E6-C23B5754E1D6}" type="datetime1">
              <a:rPr lang="fr-FR" smtClean="0"/>
              <a:t>14/02/2022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25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56D7-5787-405F-9E31-D7EDAD3ECD62}" type="datetime1">
              <a:rPr lang="fr-FR" smtClean="0"/>
              <a:t>14/02/2022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26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2EC5-E726-4202-93E6-6805A9889422}" type="datetime1">
              <a:rPr lang="fr-FR" smtClean="0"/>
              <a:t>14/02/2022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Sébastien Quistrebert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97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65EC2D-52BD-45C9-B1CE-5E1ABDC4539D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Sébastien Quistrebert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7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44C3-E541-4D00-A951-C15365471EF4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74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CE750D-E906-4D30-8B33-FAAB70105D24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Sébastien Quistrebert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049151-F824-4398-99BA-72A924DED2EA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41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4489F6-9698-49E6-BAB6-67927974BC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dirty="0"/>
              <a:t>Induction électromagnétique : Applications de la vie quotidienne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B50ECC-9CFA-4CA4-98A2-B30EAA3087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Niveau L1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0D7C7E-6F8C-46C9-9E22-814F875C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2CC8A9-3F1B-4C22-832E-FC9D11BF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67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43549-C2DE-4B3C-8ABA-7AB40DA00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Prérequis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C3361CD-9006-4D48-AEBD-91220D94D3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Magnétostatique (Théorème d’Ampère, propriétés 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fr-FR" dirty="0"/>
                  <a:t> : flux conservatif, …)</a:t>
                </a:r>
              </a:p>
              <a:p>
                <a:r>
                  <a:rPr lang="fr-FR" dirty="0"/>
                  <a:t>Électrocinétique : Loi des mailles, loi d’Ohm, …</a:t>
                </a:r>
              </a:p>
              <a:p>
                <a:r>
                  <a:rPr lang="fr-FR" dirty="0"/>
                  <a:t>Force de Laplace</a:t>
                </a:r>
              </a:p>
              <a:p>
                <a:r>
                  <a:rPr lang="fr-FR" dirty="0"/>
                  <a:t>Mécanique du solide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C3361CD-9006-4D48-AEBD-91220D94D3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1127D2-312E-4BD7-9063-7F116333B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378EAC-CE32-451A-A636-65101048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5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D3A61F-A031-4BC2-8FBD-5E1A953A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753E54-FEF6-4587-A91F-98C01E50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67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3D0A17-1DB6-4FD0-A823-D646ACA3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Frein magnétique : tracé de la vitesse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36F1667A-532C-4F6D-95F9-73509A090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6798" y="2194133"/>
            <a:ext cx="5358730" cy="3326984"/>
          </a:xfr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EED9F5-8791-4EC0-A0E9-B5FD38B4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Sébastien Quistrebert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AD6DED-C203-4514-8BFA-0B660FB1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9151-F824-4398-99BA-72A924DED2E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332893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180</TotalTime>
  <Words>59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Cambria Math</vt:lpstr>
      <vt:lpstr>Rétrospective</vt:lpstr>
      <vt:lpstr>Induction électromagnétique : Applications de la vie quotidienne</vt:lpstr>
      <vt:lpstr>Prérequis</vt:lpstr>
      <vt:lpstr>Présentation PowerPoint</vt:lpstr>
      <vt:lpstr>Frein magnétique : tracé de la vitesse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électromagnétique : Applications de la vie quotidienne</dc:title>
  <dc:creator>Sébastien Quistrebert</dc:creator>
  <cp:lastModifiedBy>Sébastien Quistrebert</cp:lastModifiedBy>
  <cp:revision>4</cp:revision>
  <dcterms:created xsi:type="dcterms:W3CDTF">2022-02-13T21:51:11Z</dcterms:created>
  <dcterms:modified xsi:type="dcterms:W3CDTF">2022-02-14T09:14:32Z</dcterms:modified>
</cp:coreProperties>
</file>