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71d3c1bf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71d3c1bf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71d3c1bf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71d3c1bf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71d3c1bf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71d3c1bf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71d3c1bf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71d3c1bf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71d3c1bf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71d3c1bf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71d3c1bf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271d3c1bf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1d3c1bf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1d3c1b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1d3c1bf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1d3c1b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1d3c1bf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1d3c1bf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71d3c1bf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71d3c1bf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71d3c1bf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71d3c1b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71d3c1bf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71d3c1bf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71d3c1bf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71d3c1bf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Induction, autoinduction.	LPOB108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4)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III)1)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2)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3)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4)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Approfondire</a:t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L1/L2/L3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Des </a:t>
            </a:r>
            <a:r>
              <a:rPr lang="fr"/>
              <a:t>balbutiements</a:t>
            </a:r>
            <a:r>
              <a:rPr lang="fr"/>
              <a:t> de l’induction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De Maxwelle à faraday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Détection par induction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Aux application quotidien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Contacteur </a:t>
            </a:r>
            <a:r>
              <a:rPr lang="fr"/>
              <a:t>électromécanique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Chauffage par courant de Foucault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 sz="1800"/>
              <a:t>e</a:t>
            </a:r>
            <a:endParaRPr sz="1800"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f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g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ALD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LLC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L’induction est un phénomene physique qui repose sur une varation du flux magnétique (phi = //B;ds)au cous du temps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Elle se manisfte généralment de facon mécanique ou electrique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D’aprés Mawelle faraday + B invar dans le temps + Th de Stock ampere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-&gt; Indution de Lorentz e=-dphi/dt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2) </a:t>
            </a:r>
            <a:r>
              <a:rPr lang="fr"/>
              <a:t>Détection</a:t>
            </a:r>
            <a:r>
              <a:rPr lang="fr"/>
              <a:t> par </a:t>
            </a:r>
            <a:r>
              <a:rPr lang="fr"/>
              <a:t>inductance</a:t>
            </a:r>
            <a:r>
              <a:rPr lang="fr"/>
              <a:t> </a:t>
            </a:r>
            <a:r>
              <a:rPr lang="fr"/>
              <a:t>mutuelle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Pour une bobine , on définit L , l’auto inductance comme L = phi/i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(montrer bobine)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Lorsque on approche une bobine1 d’une bobine2, le champs magéntique qu’elle </a:t>
            </a:r>
            <a:r>
              <a:rPr lang="fr"/>
              <a:t>produit</a:t>
            </a:r>
            <a:r>
              <a:rPr lang="fr"/>
              <a:t> va passer par l’autre on a alors phi_T =  phi_propre,1 + phi 2-&gt;1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On définit l’indctance mutuelle M telle que phi 2-&gt;1 =Mi_2 et phi 1-&gt;2 Mi_1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M est le même d’apres le théorme de Neuman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(schema éléctrique)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on resous les 2 equation pour obetnire l’energie magnetique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 = Pj1 + Pj2 + d/dt(½ L_1 i_1^2 + </a:t>
            </a:r>
            <a:r>
              <a:rPr lang="fr"/>
              <a:t>½ L_1 i_2^2 + M i_1 i_2 )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M &lt;= srt(L1L2)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autre appli detecteur de voiture , portique de sécurité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3)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4)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Bilan d’énergie cinétique (attention au different d!!!!)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dEc= dWméca + dWéléc = </a:t>
            </a:r>
            <a:r>
              <a:rPr lang="fr"/>
              <a:t>dWéléc + Fem dl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Bilan électrique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U=Ri + d/dt(Li)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dWelec = Uidt = Ri^2 dt +d(Li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En appliquant le premier principe au système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dV + dEc + dEméca = dWelec + dWméca + dQ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dWélec + Fem dl + d(½ Li^2)= Ri^2 dt + d(Li) - Ri^2dt + dWméca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Fem dx + i^2/2 dL = i^2dL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Fem dx = i^2/2 dL = d(½ Li^2)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Application du Théorème d'ampère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phi = Li = N B S</a:t>
            </a:r>
            <a:endParaRPr/>
          </a:p>
          <a:p>
            <a:pPr indent="-25717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&gt; B= mu_o N / (2x + l/mu_r)</a:t>
            </a:r>
            <a:endParaRPr/>
          </a:p>
          <a:p>
            <a:pPr indent="-25717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L=</a:t>
            </a:r>
            <a:endParaRPr/>
          </a:p>
          <a:p>
            <a:pPr indent="-25717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F=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 Chauffage par courant de fouclot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 se place dans l’ARQS magnétique. On considére un conduteur ohmique de conductivité gamma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Les effets de bords sont négligés (L&gt;&gt;R)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On va négligé B_induit par les courants dans la bne devant B0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3)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