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  <p:sldId id="260" r:id="rId7"/>
    <p:sldId id="269" r:id="rId8"/>
    <p:sldId id="261" r:id="rId9"/>
    <p:sldId id="270" r:id="rId10"/>
    <p:sldId id="263" r:id="rId11"/>
    <p:sldId id="262" r:id="rId12"/>
    <p:sldId id="271" r:id="rId13"/>
    <p:sldId id="264" r:id="rId14"/>
    <p:sldId id="265" r:id="rId15"/>
    <p:sldId id="272" r:id="rId16"/>
    <p:sldId id="266" r:id="rId17"/>
    <p:sldId id="26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1E3FD4-0CB3-4745-927E-BACFF3311CE8}" v="574" dt="2021-12-07T19:06:06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79"/>
  </p:normalViewPr>
  <p:slideViewPr>
    <p:cSldViewPr snapToGrid="0" snapToObjects="1">
      <p:cViewPr>
        <p:scale>
          <a:sx n="90" d="100"/>
          <a:sy n="90" d="100"/>
        </p:scale>
        <p:origin x="23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éa Cascaro" userId="6d3f76c815e2786d" providerId="LiveId" clId="{511E3FD4-0CB3-4745-927E-BACFF3311CE8}"/>
    <pc:docChg chg="undo redo custSel addSld modSld">
      <pc:chgData name="Léa Cascaro" userId="6d3f76c815e2786d" providerId="LiveId" clId="{511E3FD4-0CB3-4745-927E-BACFF3311CE8}" dt="2021-12-08T21:15:00.681" v="1794" actId="20577"/>
      <pc:docMkLst>
        <pc:docMk/>
      </pc:docMkLst>
      <pc:sldChg chg="modSp mod">
        <pc:chgData name="Léa Cascaro" userId="6d3f76c815e2786d" providerId="LiveId" clId="{511E3FD4-0CB3-4745-927E-BACFF3311CE8}" dt="2021-12-08T21:15:00.681" v="1794" actId="20577"/>
        <pc:sldMkLst>
          <pc:docMk/>
          <pc:sldMk cId="322865301" sldId="256"/>
        </pc:sldMkLst>
        <pc:spChg chg="mod">
          <ac:chgData name="Léa Cascaro" userId="6d3f76c815e2786d" providerId="LiveId" clId="{511E3FD4-0CB3-4745-927E-BACFF3311CE8}" dt="2021-12-08T21:15:00.681" v="1794" actId="20577"/>
          <ac:spMkLst>
            <pc:docMk/>
            <pc:sldMk cId="322865301" sldId="256"/>
            <ac:spMk id="3" creationId="{2F262978-45DA-5A46-BEC0-F711663C13EB}"/>
          </ac:spMkLst>
        </pc:spChg>
      </pc:sldChg>
      <pc:sldChg chg="modSp mod">
        <pc:chgData name="Léa Cascaro" userId="6d3f76c815e2786d" providerId="LiveId" clId="{511E3FD4-0CB3-4745-927E-BACFF3311CE8}" dt="2021-12-07T19:00:44.261" v="1778" actId="20577"/>
        <pc:sldMkLst>
          <pc:docMk/>
          <pc:sldMk cId="1549487269" sldId="257"/>
        </pc:sldMkLst>
        <pc:spChg chg="mod">
          <ac:chgData name="Léa Cascaro" userId="6d3f76c815e2786d" providerId="LiveId" clId="{511E3FD4-0CB3-4745-927E-BACFF3311CE8}" dt="2021-12-07T19:00:44.261" v="1778" actId="20577"/>
          <ac:spMkLst>
            <pc:docMk/>
            <pc:sldMk cId="1549487269" sldId="257"/>
            <ac:spMk id="3" creationId="{4C4136B4-2731-484C-941E-DA2ADB9ADDA9}"/>
          </ac:spMkLst>
        </pc:spChg>
      </pc:sldChg>
      <pc:sldChg chg="addSp delSp modSp mod">
        <pc:chgData name="Léa Cascaro" userId="6d3f76c815e2786d" providerId="LiveId" clId="{511E3FD4-0CB3-4745-927E-BACFF3311CE8}" dt="2021-12-07T18:03:39.504" v="1127" actId="20577"/>
        <pc:sldMkLst>
          <pc:docMk/>
          <pc:sldMk cId="3525610597" sldId="260"/>
        </pc:sldMkLst>
        <pc:spChg chg="del">
          <ac:chgData name="Léa Cascaro" userId="6d3f76c815e2786d" providerId="LiveId" clId="{511E3FD4-0CB3-4745-927E-BACFF3311CE8}" dt="2021-12-05T15:24:21.520" v="0" actId="478"/>
          <ac:spMkLst>
            <pc:docMk/>
            <pc:sldMk cId="3525610597" sldId="260"/>
            <ac:spMk id="2" creationId="{300389FF-AF78-AC41-8A63-18BE702ED5B2}"/>
          </ac:spMkLst>
        </pc:spChg>
        <pc:spChg chg="del">
          <ac:chgData name="Léa Cascaro" userId="6d3f76c815e2786d" providerId="LiveId" clId="{511E3FD4-0CB3-4745-927E-BACFF3311CE8}" dt="2021-12-05T15:24:23.900" v="1" actId="478"/>
          <ac:spMkLst>
            <pc:docMk/>
            <pc:sldMk cId="3525610597" sldId="260"/>
            <ac:spMk id="3" creationId="{36AD3EED-EC25-4346-9753-BBB927B30E87}"/>
          </ac:spMkLst>
        </pc:spChg>
        <pc:spChg chg="add mod">
          <ac:chgData name="Léa Cascaro" userId="6d3f76c815e2786d" providerId="LiveId" clId="{511E3FD4-0CB3-4745-927E-BACFF3311CE8}" dt="2021-12-05T15:26:47.392" v="18" actId="1076"/>
          <ac:spMkLst>
            <pc:docMk/>
            <pc:sldMk cId="3525610597" sldId="260"/>
            <ac:spMk id="6" creationId="{72BA94C6-3ED5-544C-BA65-1444AD720D6F}"/>
          </ac:spMkLst>
        </pc:spChg>
        <pc:spChg chg="add mod">
          <ac:chgData name="Léa Cascaro" userId="6d3f76c815e2786d" providerId="LiveId" clId="{511E3FD4-0CB3-4745-927E-BACFF3311CE8}" dt="2021-12-05T15:27:34.092" v="64" actId="1076"/>
          <ac:spMkLst>
            <pc:docMk/>
            <pc:sldMk cId="3525610597" sldId="260"/>
            <ac:spMk id="7" creationId="{8379D17D-0256-7748-9031-6EE80D32B5EC}"/>
          </ac:spMkLst>
        </pc:spChg>
        <pc:spChg chg="add mod">
          <ac:chgData name="Léa Cascaro" userId="6d3f76c815e2786d" providerId="LiveId" clId="{511E3FD4-0CB3-4745-927E-BACFF3311CE8}" dt="2021-12-07T18:02:05.352" v="1118" actId="20577"/>
          <ac:spMkLst>
            <pc:docMk/>
            <pc:sldMk cId="3525610597" sldId="260"/>
            <ac:spMk id="8" creationId="{399FD478-2BDE-264F-B1D2-2CA85C820237}"/>
          </ac:spMkLst>
        </pc:spChg>
        <pc:spChg chg="add mod">
          <ac:chgData name="Léa Cascaro" userId="6d3f76c815e2786d" providerId="LiveId" clId="{511E3FD4-0CB3-4745-927E-BACFF3311CE8}" dt="2021-12-07T18:03:39.504" v="1127" actId="20577"/>
          <ac:spMkLst>
            <pc:docMk/>
            <pc:sldMk cId="3525610597" sldId="260"/>
            <ac:spMk id="9" creationId="{4365E181-F96A-1746-8FEF-EE79741ECA8E}"/>
          </ac:spMkLst>
        </pc:spChg>
        <pc:spChg chg="add mod">
          <ac:chgData name="Léa Cascaro" userId="6d3f76c815e2786d" providerId="LiveId" clId="{511E3FD4-0CB3-4745-927E-BACFF3311CE8}" dt="2021-12-05T15:30:44.073" v="116" actId="20577"/>
          <ac:spMkLst>
            <pc:docMk/>
            <pc:sldMk cId="3525610597" sldId="260"/>
            <ac:spMk id="10" creationId="{5CD677A6-B919-9741-95B7-361E97349EF6}"/>
          </ac:spMkLst>
        </pc:spChg>
        <pc:spChg chg="add mod">
          <ac:chgData name="Léa Cascaro" userId="6d3f76c815e2786d" providerId="LiveId" clId="{511E3FD4-0CB3-4745-927E-BACFF3311CE8}" dt="2021-12-05T15:30:40.224" v="112" actId="1076"/>
          <ac:spMkLst>
            <pc:docMk/>
            <pc:sldMk cId="3525610597" sldId="260"/>
            <ac:spMk id="11" creationId="{22D31A3E-CAC1-D046-ADA2-250EB760EE0B}"/>
          </ac:spMkLst>
        </pc:spChg>
        <pc:picChg chg="add mod">
          <ac:chgData name="Léa Cascaro" userId="6d3f76c815e2786d" providerId="LiveId" clId="{511E3FD4-0CB3-4745-927E-BACFF3311CE8}" dt="2021-12-05T15:26:24.040" v="5" actId="1076"/>
          <ac:picMkLst>
            <pc:docMk/>
            <pc:sldMk cId="3525610597" sldId="260"/>
            <ac:picMk id="5" creationId="{FBF081FD-FACE-9748-AC64-8621BF76273B}"/>
          </ac:picMkLst>
        </pc:picChg>
        <pc:cxnChg chg="add mod">
          <ac:chgData name="Léa Cascaro" userId="6d3f76c815e2786d" providerId="LiveId" clId="{511E3FD4-0CB3-4745-927E-BACFF3311CE8}" dt="2021-12-05T15:32:08.496" v="131" actId="14100"/>
          <ac:cxnSpMkLst>
            <pc:docMk/>
            <pc:sldMk cId="3525610597" sldId="260"/>
            <ac:cxnSpMk id="13" creationId="{490A90E0-821D-BF45-AF67-5F6F1DA09604}"/>
          </ac:cxnSpMkLst>
        </pc:cxnChg>
        <pc:cxnChg chg="add mod">
          <ac:chgData name="Léa Cascaro" userId="6d3f76c815e2786d" providerId="LiveId" clId="{511E3FD4-0CB3-4745-927E-BACFF3311CE8}" dt="2021-12-05T15:31:56.848" v="129" actId="14100"/>
          <ac:cxnSpMkLst>
            <pc:docMk/>
            <pc:sldMk cId="3525610597" sldId="260"/>
            <ac:cxnSpMk id="14" creationId="{7B099CAE-69E0-6D41-B3D8-43F1C440F243}"/>
          </ac:cxnSpMkLst>
        </pc:cxnChg>
        <pc:cxnChg chg="add mod">
          <ac:chgData name="Léa Cascaro" userId="6d3f76c815e2786d" providerId="LiveId" clId="{511E3FD4-0CB3-4745-927E-BACFF3311CE8}" dt="2021-12-05T15:31:46.724" v="126" actId="14100"/>
          <ac:cxnSpMkLst>
            <pc:docMk/>
            <pc:sldMk cId="3525610597" sldId="260"/>
            <ac:cxnSpMk id="15" creationId="{A66198AA-B3A2-2A45-923B-55160D6F3FCF}"/>
          </ac:cxnSpMkLst>
        </pc:cxnChg>
        <pc:cxnChg chg="add mod">
          <ac:chgData name="Léa Cascaro" userId="6d3f76c815e2786d" providerId="LiveId" clId="{511E3FD4-0CB3-4745-927E-BACFF3311CE8}" dt="2021-12-05T15:31:37.836" v="124" actId="1076"/>
          <ac:cxnSpMkLst>
            <pc:docMk/>
            <pc:sldMk cId="3525610597" sldId="260"/>
            <ac:cxnSpMk id="16" creationId="{0AC51BBE-A320-C84C-B326-565FFC0A9396}"/>
          </ac:cxnSpMkLst>
        </pc:cxnChg>
        <pc:cxnChg chg="add mod">
          <ac:chgData name="Léa Cascaro" userId="6d3f76c815e2786d" providerId="LiveId" clId="{511E3FD4-0CB3-4745-927E-BACFF3311CE8}" dt="2021-12-05T15:32:22.886" v="134" actId="14100"/>
          <ac:cxnSpMkLst>
            <pc:docMk/>
            <pc:sldMk cId="3525610597" sldId="260"/>
            <ac:cxnSpMk id="20" creationId="{2038F729-B953-5C44-AB34-AE8B5E617118}"/>
          </ac:cxnSpMkLst>
        </pc:cxnChg>
        <pc:cxnChg chg="add mod">
          <ac:chgData name="Léa Cascaro" userId="6d3f76c815e2786d" providerId="LiveId" clId="{511E3FD4-0CB3-4745-927E-BACFF3311CE8}" dt="2021-12-05T15:32:38.300" v="137" actId="14100"/>
          <ac:cxnSpMkLst>
            <pc:docMk/>
            <pc:sldMk cId="3525610597" sldId="260"/>
            <ac:cxnSpMk id="22" creationId="{4656CADC-11D1-104A-B5D7-ED2E9DD106B7}"/>
          </ac:cxnSpMkLst>
        </pc:cxnChg>
        <pc:cxnChg chg="add mod">
          <ac:chgData name="Léa Cascaro" userId="6d3f76c815e2786d" providerId="LiveId" clId="{511E3FD4-0CB3-4745-927E-BACFF3311CE8}" dt="2021-12-05T15:32:54.289" v="140" actId="14100"/>
          <ac:cxnSpMkLst>
            <pc:docMk/>
            <pc:sldMk cId="3525610597" sldId="260"/>
            <ac:cxnSpMk id="24" creationId="{747C70AD-A5F8-B14A-B889-B9FD715DEE79}"/>
          </ac:cxnSpMkLst>
        </pc:cxnChg>
        <pc:cxnChg chg="add mod">
          <ac:chgData name="Léa Cascaro" userId="6d3f76c815e2786d" providerId="LiveId" clId="{511E3FD4-0CB3-4745-927E-BACFF3311CE8}" dt="2021-12-05T15:33:07.108" v="143" actId="14100"/>
          <ac:cxnSpMkLst>
            <pc:docMk/>
            <pc:sldMk cId="3525610597" sldId="260"/>
            <ac:cxnSpMk id="26" creationId="{D2D9E905-8A06-1A4E-8DE1-34FC244B1A0A}"/>
          </ac:cxnSpMkLst>
        </pc:cxnChg>
        <pc:cxnChg chg="add mod">
          <ac:chgData name="Léa Cascaro" userId="6d3f76c815e2786d" providerId="LiveId" clId="{511E3FD4-0CB3-4745-927E-BACFF3311CE8}" dt="2021-12-05T15:33:09.986" v="144"/>
          <ac:cxnSpMkLst>
            <pc:docMk/>
            <pc:sldMk cId="3525610597" sldId="260"/>
            <ac:cxnSpMk id="28" creationId="{46021C92-180A-3F4E-9054-11EB3A40EF19}"/>
          </ac:cxnSpMkLst>
        </pc:cxnChg>
        <pc:cxnChg chg="add mod">
          <ac:chgData name="Léa Cascaro" userId="6d3f76c815e2786d" providerId="LiveId" clId="{511E3FD4-0CB3-4745-927E-BACFF3311CE8}" dt="2021-12-05T15:33:14.242" v="145" actId="571"/>
          <ac:cxnSpMkLst>
            <pc:docMk/>
            <pc:sldMk cId="3525610597" sldId="260"/>
            <ac:cxnSpMk id="29" creationId="{1CE092DE-7F27-7E47-A3A0-D580B13DFC17}"/>
          </ac:cxnSpMkLst>
        </pc:cxnChg>
      </pc:sldChg>
      <pc:sldChg chg="addSp delSp modSp new mod modTransition modAnim">
        <pc:chgData name="Léa Cascaro" userId="6d3f76c815e2786d" providerId="LiveId" clId="{511E3FD4-0CB3-4745-927E-BACFF3311CE8}" dt="2021-12-07T18:04:00.579" v="1133" actId="20577"/>
        <pc:sldMkLst>
          <pc:docMk/>
          <pc:sldMk cId="3618294243" sldId="261"/>
        </pc:sldMkLst>
        <pc:spChg chg="del">
          <ac:chgData name="Léa Cascaro" userId="6d3f76c815e2786d" providerId="LiveId" clId="{511E3FD4-0CB3-4745-927E-BACFF3311CE8}" dt="2021-12-05T15:33:42.841" v="147" actId="478"/>
          <ac:spMkLst>
            <pc:docMk/>
            <pc:sldMk cId="3618294243" sldId="261"/>
            <ac:spMk id="2" creationId="{DA417686-A3B9-1D43-957D-D69D365F051A}"/>
          </ac:spMkLst>
        </pc:spChg>
        <pc:spChg chg="del">
          <ac:chgData name="Léa Cascaro" userId="6d3f76c815e2786d" providerId="LiveId" clId="{511E3FD4-0CB3-4745-927E-BACFF3311CE8}" dt="2021-12-05T15:33:48.254" v="148" actId="478"/>
          <ac:spMkLst>
            <pc:docMk/>
            <pc:sldMk cId="3618294243" sldId="261"/>
            <ac:spMk id="3" creationId="{3171223E-A1A1-344A-92C3-E4E1E9E059F5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8" creationId="{4A7E9D74-86BC-474F-8E92-80462E74CC11}"/>
          </ac:spMkLst>
        </pc:spChg>
        <pc:spChg chg="add del mod">
          <ac:chgData name="Léa Cascaro" userId="6d3f76c815e2786d" providerId="LiveId" clId="{511E3FD4-0CB3-4745-927E-BACFF3311CE8}" dt="2021-12-05T15:49:44.883" v="237" actId="478"/>
          <ac:spMkLst>
            <pc:docMk/>
            <pc:sldMk cId="3618294243" sldId="261"/>
            <ac:spMk id="9" creationId="{5908F991-A3EF-F54E-A1B3-BE91D9642896}"/>
          </ac:spMkLst>
        </pc:spChg>
        <pc:spChg chg="add del mod">
          <ac:chgData name="Léa Cascaro" userId="6d3f76c815e2786d" providerId="LiveId" clId="{511E3FD4-0CB3-4745-927E-BACFF3311CE8}" dt="2021-12-05T15:49:44.883" v="237" actId="478"/>
          <ac:spMkLst>
            <pc:docMk/>
            <pc:sldMk cId="3618294243" sldId="261"/>
            <ac:spMk id="10" creationId="{9105E0F8-6E2F-4B4E-A075-31B85FDA6D64}"/>
          </ac:spMkLst>
        </pc:spChg>
        <pc:spChg chg="add del mod">
          <ac:chgData name="Léa Cascaro" userId="6d3f76c815e2786d" providerId="LiveId" clId="{511E3FD4-0CB3-4745-927E-BACFF3311CE8}" dt="2021-12-05T15:42:48.822" v="183" actId="478"/>
          <ac:spMkLst>
            <pc:docMk/>
            <pc:sldMk cId="3618294243" sldId="261"/>
            <ac:spMk id="11" creationId="{25806B86-2612-3E49-9D08-1C004CCC6337}"/>
          </ac:spMkLst>
        </pc:spChg>
        <pc:spChg chg="add del mod">
          <ac:chgData name="Léa Cascaro" userId="6d3f76c815e2786d" providerId="LiveId" clId="{511E3FD4-0CB3-4745-927E-BACFF3311CE8}" dt="2021-12-05T15:49:44.883" v="237" actId="478"/>
          <ac:spMkLst>
            <pc:docMk/>
            <pc:sldMk cId="3618294243" sldId="261"/>
            <ac:spMk id="12" creationId="{E3D92A47-3211-F24E-962E-36189B184F35}"/>
          </ac:spMkLst>
        </pc:spChg>
        <pc:spChg chg="add del mod">
          <ac:chgData name="Léa Cascaro" userId="6d3f76c815e2786d" providerId="LiveId" clId="{511E3FD4-0CB3-4745-927E-BACFF3311CE8}" dt="2021-12-05T15:49:44.883" v="237" actId="478"/>
          <ac:spMkLst>
            <pc:docMk/>
            <pc:sldMk cId="3618294243" sldId="261"/>
            <ac:spMk id="13" creationId="{A9AEBA2D-CEB2-BB4B-804A-6631ED64C752}"/>
          </ac:spMkLst>
        </pc:spChg>
        <pc:spChg chg="add del mod">
          <ac:chgData name="Léa Cascaro" userId="6d3f76c815e2786d" providerId="LiveId" clId="{511E3FD4-0CB3-4745-927E-BACFF3311CE8}" dt="2021-12-05T15:49:44.883" v="237" actId="478"/>
          <ac:spMkLst>
            <pc:docMk/>
            <pc:sldMk cId="3618294243" sldId="261"/>
            <ac:spMk id="14" creationId="{E2ED9847-A8B7-A745-98A4-FCE1105D8123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19" creationId="{75D6593E-7CC1-634C-B007-2A5DBF3CAD8A}"/>
          </ac:spMkLst>
        </pc:spChg>
        <pc:spChg chg="add del mod">
          <ac:chgData name="Léa Cascaro" userId="6d3f76c815e2786d" providerId="LiveId" clId="{511E3FD4-0CB3-4745-927E-BACFF3311CE8}" dt="2021-12-05T15:57:36.374" v="278" actId="478"/>
          <ac:spMkLst>
            <pc:docMk/>
            <pc:sldMk cId="3618294243" sldId="261"/>
            <ac:spMk id="20" creationId="{0472B1B1-C952-394D-8835-207E2D215497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36" creationId="{B21DBB93-96C9-BC48-A06F-79C74CC9C64F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37" creationId="{DF36DF75-77BB-9F47-B07B-AD458376EE98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38" creationId="{F685B2F4-18A2-E14E-8FFE-C1688E9A3B3D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39" creationId="{AA776158-D330-3542-B5AF-185D027D408B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40" creationId="{A45A5435-0246-C549-8595-1BB4E4AB5FF1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41" creationId="{9109A828-B4B7-7F43-B0DF-3FC6DF0AEE9E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42" creationId="{D2E99D28-375F-364F-9D83-4C3BF08C55FB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45" creationId="{2E6868C3-EFFC-D844-A1ED-1362998B4BF0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46" creationId="{AED038A9-ECD0-5A45-A041-BFD7E036F67C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47" creationId="{1A125C71-7431-B841-BF09-923547D30306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48" creationId="{8CAE8D1A-CBCF-664E-AFF5-F4C39E896140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54" creationId="{9A612125-8ECC-FC44-9DBD-C10B92CB57B2}"/>
          </ac:spMkLst>
        </pc:spChg>
        <pc:spChg chg="add mod">
          <ac:chgData name="Léa Cascaro" userId="6d3f76c815e2786d" providerId="LiveId" clId="{511E3FD4-0CB3-4745-927E-BACFF3311CE8}" dt="2021-12-05T16:13:55.713" v="429" actId="164"/>
          <ac:spMkLst>
            <pc:docMk/>
            <pc:sldMk cId="3618294243" sldId="261"/>
            <ac:spMk id="55" creationId="{5A67A56F-B846-2A44-B189-E33989435697}"/>
          </ac:spMkLst>
        </pc:spChg>
        <pc:spChg chg="add mod">
          <ac:chgData name="Léa Cascaro" userId="6d3f76c815e2786d" providerId="LiveId" clId="{511E3FD4-0CB3-4745-927E-BACFF3311CE8}" dt="2021-12-05T16:18:48.229" v="463" actId="164"/>
          <ac:spMkLst>
            <pc:docMk/>
            <pc:sldMk cId="3618294243" sldId="261"/>
            <ac:spMk id="57" creationId="{33E5AC7C-938F-934E-9A09-4A7C807C3DCC}"/>
          </ac:spMkLst>
        </pc:spChg>
        <pc:spChg chg="add mod">
          <ac:chgData name="Léa Cascaro" userId="6d3f76c815e2786d" providerId="LiveId" clId="{511E3FD4-0CB3-4745-927E-BACFF3311CE8}" dt="2021-12-05T16:18:48.229" v="463" actId="164"/>
          <ac:spMkLst>
            <pc:docMk/>
            <pc:sldMk cId="3618294243" sldId="261"/>
            <ac:spMk id="58" creationId="{D2CF9ABE-EA2C-B748-BF1E-9954A15706BD}"/>
          </ac:spMkLst>
        </pc:spChg>
        <pc:spChg chg="add mod">
          <ac:chgData name="Léa Cascaro" userId="6d3f76c815e2786d" providerId="LiveId" clId="{511E3FD4-0CB3-4745-927E-BACFF3311CE8}" dt="2021-12-05T16:18:48.229" v="463" actId="164"/>
          <ac:spMkLst>
            <pc:docMk/>
            <pc:sldMk cId="3618294243" sldId="261"/>
            <ac:spMk id="62" creationId="{E811F6B2-088D-6942-A317-D5055BFBA93F}"/>
          </ac:spMkLst>
        </pc:spChg>
        <pc:spChg chg="add mod">
          <ac:chgData name="Léa Cascaro" userId="6d3f76c815e2786d" providerId="LiveId" clId="{511E3FD4-0CB3-4745-927E-BACFF3311CE8}" dt="2021-12-07T18:03:50.488" v="1130" actId="20577"/>
          <ac:spMkLst>
            <pc:docMk/>
            <pc:sldMk cId="3618294243" sldId="261"/>
            <ac:spMk id="64" creationId="{2A4A551F-3FB1-624C-979D-11036A66BBBB}"/>
          </ac:spMkLst>
        </pc:spChg>
        <pc:spChg chg="add mod">
          <ac:chgData name="Léa Cascaro" userId="6d3f76c815e2786d" providerId="LiveId" clId="{511E3FD4-0CB3-4745-927E-BACFF3311CE8}" dt="2021-12-07T18:04:00.579" v="1133" actId="20577"/>
          <ac:spMkLst>
            <pc:docMk/>
            <pc:sldMk cId="3618294243" sldId="261"/>
            <ac:spMk id="65" creationId="{11835179-3255-724B-945A-E5449E68D3B0}"/>
          </ac:spMkLst>
        </pc:spChg>
        <pc:grpChg chg="add mod">
          <ac:chgData name="Léa Cascaro" userId="6d3f76c815e2786d" providerId="LiveId" clId="{511E3FD4-0CB3-4745-927E-BACFF3311CE8}" dt="2021-12-05T16:14:12.329" v="432" actId="1076"/>
          <ac:grpSpMkLst>
            <pc:docMk/>
            <pc:sldMk cId="3618294243" sldId="261"/>
            <ac:grpSpMk id="56" creationId="{354173BD-0157-6D49-B919-A5A07A2F7719}"/>
          </ac:grpSpMkLst>
        </pc:grpChg>
        <pc:grpChg chg="add mod">
          <ac:chgData name="Léa Cascaro" userId="6d3f76c815e2786d" providerId="LiveId" clId="{511E3FD4-0CB3-4745-927E-BACFF3311CE8}" dt="2021-12-05T16:18:48.229" v="463" actId="164"/>
          <ac:grpSpMkLst>
            <pc:docMk/>
            <pc:sldMk cId="3618294243" sldId="261"/>
            <ac:grpSpMk id="63" creationId="{B117283C-6EDC-8F40-898F-973F954A1CA5}"/>
          </ac:grpSpMkLst>
        </pc:grpChg>
        <pc:picChg chg="add del mod">
          <ac:chgData name="Léa Cascaro" userId="6d3f76c815e2786d" providerId="LiveId" clId="{511E3FD4-0CB3-4745-927E-BACFF3311CE8}" dt="2021-12-05T15:38:08.965" v="152" actId="478"/>
          <ac:picMkLst>
            <pc:docMk/>
            <pc:sldMk cId="3618294243" sldId="261"/>
            <ac:picMk id="5" creationId="{AE313451-1A4E-E24E-AC55-D2D62468CEA0}"/>
          </ac:picMkLst>
        </pc:picChg>
        <pc:picChg chg="add del mod">
          <ac:chgData name="Léa Cascaro" userId="6d3f76c815e2786d" providerId="LiveId" clId="{511E3FD4-0CB3-4745-927E-BACFF3311CE8}" dt="2021-12-05T15:49:47.877" v="238" actId="478"/>
          <ac:picMkLst>
            <pc:docMk/>
            <pc:sldMk cId="3618294243" sldId="261"/>
            <ac:picMk id="7" creationId="{283B09DA-7C80-F241-89DC-CF0FE122EA81}"/>
          </ac:picMkLst>
        </pc:picChg>
        <pc:picChg chg="add del mod">
          <ac:chgData name="Léa Cascaro" userId="6d3f76c815e2786d" providerId="LiveId" clId="{511E3FD4-0CB3-4745-927E-BACFF3311CE8}" dt="2021-12-05T15:47:24.062" v="229" actId="478"/>
          <ac:picMkLst>
            <pc:docMk/>
            <pc:sldMk cId="3618294243" sldId="261"/>
            <ac:picMk id="16" creationId="{3874D772-1220-7C4A-AA66-AA1CB4B3399C}"/>
          </ac:picMkLst>
        </pc:picChg>
        <pc:picChg chg="add del mod">
          <ac:chgData name="Léa Cascaro" userId="6d3f76c815e2786d" providerId="LiveId" clId="{511E3FD4-0CB3-4745-927E-BACFF3311CE8}" dt="2021-12-05T15:52:24.831" v="250" actId="478"/>
          <ac:picMkLst>
            <pc:docMk/>
            <pc:sldMk cId="3618294243" sldId="261"/>
            <ac:picMk id="18" creationId="{0C749048-8E90-F744-AB23-2E57C2E61B0E}"/>
          </ac:picMkLst>
        </pc:picChg>
        <pc:picChg chg="add del mod">
          <ac:chgData name="Léa Cascaro" userId="6d3f76c815e2786d" providerId="LiveId" clId="{511E3FD4-0CB3-4745-927E-BACFF3311CE8}" dt="2021-12-05T15:53:38.021" v="252" actId="478"/>
          <ac:picMkLst>
            <pc:docMk/>
            <pc:sldMk cId="3618294243" sldId="261"/>
            <ac:picMk id="22" creationId="{2220E4C9-7379-4C4E-9102-16310A64A634}"/>
          </ac:picMkLst>
        </pc:picChg>
        <pc:picChg chg="add mod modCrop">
          <ac:chgData name="Léa Cascaro" userId="6d3f76c815e2786d" providerId="LiveId" clId="{511E3FD4-0CB3-4745-927E-BACFF3311CE8}" dt="2021-12-05T16:13:55.713" v="429" actId="164"/>
          <ac:picMkLst>
            <pc:docMk/>
            <pc:sldMk cId="3618294243" sldId="261"/>
            <ac:picMk id="24" creationId="{46BE6945-1198-CB49-97B6-E0B492AC85C4}"/>
          </ac:picMkLst>
        </pc:picChg>
        <pc:cxnChg chg="add mod">
          <ac:chgData name="Léa Cascaro" userId="6d3f76c815e2786d" providerId="LiveId" clId="{511E3FD4-0CB3-4745-927E-BACFF3311CE8}" dt="2021-12-05T16:13:55.713" v="429" actId="164"/>
          <ac:cxnSpMkLst>
            <pc:docMk/>
            <pc:sldMk cId="3618294243" sldId="261"/>
            <ac:cxnSpMk id="26" creationId="{004E71DA-FB35-0E40-A951-CF62900836F8}"/>
          </ac:cxnSpMkLst>
        </pc:cxnChg>
        <pc:cxnChg chg="add mod">
          <ac:chgData name="Léa Cascaro" userId="6d3f76c815e2786d" providerId="LiveId" clId="{511E3FD4-0CB3-4745-927E-BACFF3311CE8}" dt="2021-12-05T16:13:55.713" v="429" actId="164"/>
          <ac:cxnSpMkLst>
            <pc:docMk/>
            <pc:sldMk cId="3618294243" sldId="261"/>
            <ac:cxnSpMk id="28" creationId="{8378F2A3-2553-9642-BC35-E583504ADEC9}"/>
          </ac:cxnSpMkLst>
        </pc:cxnChg>
        <pc:cxnChg chg="add mod">
          <ac:chgData name="Léa Cascaro" userId="6d3f76c815e2786d" providerId="LiveId" clId="{511E3FD4-0CB3-4745-927E-BACFF3311CE8}" dt="2021-12-05T16:13:55.713" v="429" actId="164"/>
          <ac:cxnSpMkLst>
            <pc:docMk/>
            <pc:sldMk cId="3618294243" sldId="261"/>
            <ac:cxnSpMk id="30" creationId="{D3AE299A-A5B2-2044-A925-573E94A16E13}"/>
          </ac:cxnSpMkLst>
        </pc:cxnChg>
        <pc:cxnChg chg="add mod">
          <ac:chgData name="Léa Cascaro" userId="6d3f76c815e2786d" providerId="LiveId" clId="{511E3FD4-0CB3-4745-927E-BACFF3311CE8}" dt="2021-12-05T16:13:55.713" v="429" actId="164"/>
          <ac:cxnSpMkLst>
            <pc:docMk/>
            <pc:sldMk cId="3618294243" sldId="261"/>
            <ac:cxnSpMk id="44" creationId="{9E02699C-D7B3-D543-AFFD-8AE3C51C2E69}"/>
          </ac:cxnSpMkLst>
        </pc:cxnChg>
        <pc:cxnChg chg="add mod">
          <ac:chgData name="Léa Cascaro" userId="6d3f76c815e2786d" providerId="LiveId" clId="{511E3FD4-0CB3-4745-927E-BACFF3311CE8}" dt="2021-12-05T16:13:55.713" v="429" actId="164"/>
          <ac:cxnSpMkLst>
            <pc:docMk/>
            <pc:sldMk cId="3618294243" sldId="261"/>
            <ac:cxnSpMk id="50" creationId="{0FEB3CB1-6DAC-7543-A513-7FB26831FD37}"/>
          </ac:cxnSpMkLst>
        </pc:cxnChg>
        <pc:cxnChg chg="add mod">
          <ac:chgData name="Léa Cascaro" userId="6d3f76c815e2786d" providerId="LiveId" clId="{511E3FD4-0CB3-4745-927E-BACFF3311CE8}" dt="2021-12-05T16:13:55.713" v="429" actId="164"/>
          <ac:cxnSpMkLst>
            <pc:docMk/>
            <pc:sldMk cId="3618294243" sldId="261"/>
            <ac:cxnSpMk id="52" creationId="{8F50875F-ADB7-5C41-A7DD-E1C6FD5CC7F4}"/>
          </ac:cxnSpMkLst>
        </pc:cxnChg>
        <pc:cxnChg chg="add mod">
          <ac:chgData name="Léa Cascaro" userId="6d3f76c815e2786d" providerId="LiveId" clId="{511E3FD4-0CB3-4745-927E-BACFF3311CE8}" dt="2021-12-05T16:18:48.229" v="463" actId="164"/>
          <ac:cxnSpMkLst>
            <pc:docMk/>
            <pc:sldMk cId="3618294243" sldId="261"/>
            <ac:cxnSpMk id="60" creationId="{6497F597-D8F6-5E42-8222-F7E4BC9111A6}"/>
          </ac:cxnSpMkLst>
        </pc:cxnChg>
      </pc:sldChg>
      <pc:sldChg chg="addSp delSp modSp new mod modAnim">
        <pc:chgData name="Léa Cascaro" userId="6d3f76c815e2786d" providerId="LiveId" clId="{511E3FD4-0CB3-4745-927E-BACFF3311CE8}" dt="2021-12-08T19:27:06.292" v="1792" actId="11529"/>
        <pc:sldMkLst>
          <pc:docMk/>
          <pc:sldMk cId="3561081689" sldId="262"/>
        </pc:sldMkLst>
        <pc:spChg chg="del">
          <ac:chgData name="Léa Cascaro" userId="6d3f76c815e2786d" providerId="LiveId" clId="{511E3FD4-0CB3-4745-927E-BACFF3311CE8}" dt="2021-12-05T16:22:20.866" v="484" actId="478"/>
          <ac:spMkLst>
            <pc:docMk/>
            <pc:sldMk cId="3561081689" sldId="262"/>
            <ac:spMk id="2" creationId="{03CB736B-35B4-664B-837D-1C0C31BC5EA2}"/>
          </ac:spMkLst>
        </pc:spChg>
        <pc:spChg chg="del mod">
          <ac:chgData name="Léa Cascaro" userId="6d3f76c815e2786d" providerId="LiveId" clId="{511E3FD4-0CB3-4745-927E-BACFF3311CE8}" dt="2021-12-05T16:22:26.489" v="486" actId="478"/>
          <ac:spMkLst>
            <pc:docMk/>
            <pc:sldMk cId="3561081689" sldId="262"/>
            <ac:spMk id="3" creationId="{DB89D65C-353E-BD42-9263-DF6300C56A43}"/>
          </ac:spMkLst>
        </pc:spChg>
        <pc:spChg chg="add mod">
          <ac:chgData name="Léa Cascaro" userId="6d3f76c815e2786d" providerId="LiveId" clId="{511E3FD4-0CB3-4745-927E-BACFF3311CE8}" dt="2021-12-05T18:10:47.227" v="496" actId="208"/>
          <ac:spMkLst>
            <pc:docMk/>
            <pc:sldMk cId="3561081689" sldId="262"/>
            <ac:spMk id="8" creationId="{FD38AE0E-CE69-E647-A077-D610C65AF802}"/>
          </ac:spMkLst>
        </pc:spChg>
        <pc:spChg chg="add mod">
          <ac:chgData name="Léa Cascaro" userId="6d3f76c815e2786d" providerId="LiveId" clId="{511E3FD4-0CB3-4745-927E-BACFF3311CE8}" dt="2021-12-05T18:25:45.624" v="613" actId="1076"/>
          <ac:spMkLst>
            <pc:docMk/>
            <pc:sldMk cId="3561081689" sldId="262"/>
            <ac:spMk id="9" creationId="{2C4B30A7-25DA-9D42-B148-3379A67DE0F8}"/>
          </ac:spMkLst>
        </pc:spChg>
        <pc:spChg chg="add mod">
          <ac:chgData name="Léa Cascaro" userId="6d3f76c815e2786d" providerId="LiveId" clId="{511E3FD4-0CB3-4745-927E-BACFF3311CE8}" dt="2021-12-05T18:11:17.282" v="502" actId="208"/>
          <ac:spMkLst>
            <pc:docMk/>
            <pc:sldMk cId="3561081689" sldId="262"/>
            <ac:spMk id="10" creationId="{4A10E27E-442A-AC4B-96F8-C1073E36E1A6}"/>
          </ac:spMkLst>
        </pc:spChg>
        <pc:spChg chg="add del mod">
          <ac:chgData name="Léa Cascaro" userId="6d3f76c815e2786d" providerId="LiveId" clId="{511E3FD4-0CB3-4745-927E-BACFF3311CE8}" dt="2021-12-05T18:13:21.664" v="507" actId="478"/>
          <ac:spMkLst>
            <pc:docMk/>
            <pc:sldMk cId="3561081689" sldId="262"/>
            <ac:spMk id="11" creationId="{AD5FB0CE-3828-E849-B537-C44A3ABC0CB4}"/>
          </ac:spMkLst>
        </pc:spChg>
        <pc:spChg chg="add del">
          <ac:chgData name="Léa Cascaro" userId="6d3f76c815e2786d" providerId="LiveId" clId="{511E3FD4-0CB3-4745-927E-BACFF3311CE8}" dt="2021-12-05T18:14:55.855" v="509" actId="478"/>
          <ac:spMkLst>
            <pc:docMk/>
            <pc:sldMk cId="3561081689" sldId="262"/>
            <ac:spMk id="12" creationId="{374C4B86-F0C5-C840-A4F7-8A45962BBAED}"/>
          </ac:spMkLst>
        </pc:spChg>
        <pc:spChg chg="add del mod">
          <ac:chgData name="Léa Cascaro" userId="6d3f76c815e2786d" providerId="LiveId" clId="{511E3FD4-0CB3-4745-927E-BACFF3311CE8}" dt="2021-12-05T18:16:04.215" v="517" actId="478"/>
          <ac:spMkLst>
            <pc:docMk/>
            <pc:sldMk cId="3561081689" sldId="262"/>
            <ac:spMk id="13" creationId="{98388965-080C-3E4B-920F-82270EEA20B4}"/>
          </ac:spMkLst>
        </pc:spChg>
        <pc:spChg chg="add mod">
          <ac:chgData name="Léa Cascaro" userId="6d3f76c815e2786d" providerId="LiveId" clId="{511E3FD4-0CB3-4745-927E-BACFF3311CE8}" dt="2021-12-05T18:20:51.437" v="554" actId="14100"/>
          <ac:spMkLst>
            <pc:docMk/>
            <pc:sldMk cId="3561081689" sldId="262"/>
            <ac:spMk id="14" creationId="{BC3807A5-625A-1A4C-96AC-9F810E43D134}"/>
          </ac:spMkLst>
        </pc:spChg>
        <pc:spChg chg="add del mod">
          <ac:chgData name="Léa Cascaro" userId="6d3f76c815e2786d" providerId="LiveId" clId="{511E3FD4-0CB3-4745-927E-BACFF3311CE8}" dt="2021-12-08T19:26:45.867" v="1791" actId="478"/>
          <ac:spMkLst>
            <pc:docMk/>
            <pc:sldMk cId="3561081689" sldId="262"/>
            <ac:spMk id="18" creationId="{5C0E1FFD-FE4D-9E4B-A02C-5F54FD622AB9}"/>
          </ac:spMkLst>
        </pc:spChg>
        <pc:spChg chg="add mod">
          <ac:chgData name="Léa Cascaro" userId="6d3f76c815e2786d" providerId="LiveId" clId="{511E3FD4-0CB3-4745-927E-BACFF3311CE8}" dt="2021-12-05T18:21:31.239" v="559" actId="207"/>
          <ac:spMkLst>
            <pc:docMk/>
            <pc:sldMk cId="3561081689" sldId="262"/>
            <ac:spMk id="22" creationId="{FD7608CC-6C23-AB42-941A-EBE0E7104A46}"/>
          </ac:spMkLst>
        </pc:spChg>
        <pc:spChg chg="add mod">
          <ac:chgData name="Léa Cascaro" userId="6d3f76c815e2786d" providerId="LiveId" clId="{511E3FD4-0CB3-4745-927E-BACFF3311CE8}" dt="2021-12-05T18:22:48.506" v="579" actId="208"/>
          <ac:spMkLst>
            <pc:docMk/>
            <pc:sldMk cId="3561081689" sldId="262"/>
            <ac:spMk id="23" creationId="{945C5270-9FC3-3448-ABEC-D84CCF081F3A}"/>
          </ac:spMkLst>
        </pc:spChg>
        <pc:spChg chg="add mod">
          <ac:chgData name="Léa Cascaro" userId="6d3f76c815e2786d" providerId="LiveId" clId="{511E3FD4-0CB3-4745-927E-BACFF3311CE8}" dt="2021-12-05T18:25:03.440" v="600" actId="1035"/>
          <ac:spMkLst>
            <pc:docMk/>
            <pc:sldMk cId="3561081689" sldId="262"/>
            <ac:spMk id="32" creationId="{94ED3F3D-79E9-8A46-970A-55F725ADDFD4}"/>
          </ac:spMkLst>
        </pc:spChg>
        <pc:spChg chg="add mod">
          <ac:chgData name="Léa Cascaro" userId="6d3f76c815e2786d" providerId="LiveId" clId="{511E3FD4-0CB3-4745-927E-BACFF3311CE8}" dt="2021-12-05T18:25:57.915" v="614" actId="1076"/>
          <ac:spMkLst>
            <pc:docMk/>
            <pc:sldMk cId="3561081689" sldId="262"/>
            <ac:spMk id="33" creationId="{95106FF1-E5BA-9A49-80A5-35E0BDA67B67}"/>
          </ac:spMkLst>
        </pc:spChg>
        <pc:spChg chg="add mod">
          <ac:chgData name="Léa Cascaro" userId="6d3f76c815e2786d" providerId="LiveId" clId="{511E3FD4-0CB3-4745-927E-BACFF3311CE8}" dt="2021-12-07T18:05:34.871" v="1137" actId="20577"/>
          <ac:spMkLst>
            <pc:docMk/>
            <pc:sldMk cId="3561081689" sldId="262"/>
            <ac:spMk id="34" creationId="{01FB3641-1BB6-FD4C-80EE-87A156F34BAC}"/>
          </ac:spMkLst>
        </pc:spChg>
        <pc:spChg chg="add mod">
          <ac:chgData name="Léa Cascaro" userId="6d3f76c815e2786d" providerId="LiveId" clId="{511E3FD4-0CB3-4745-927E-BACFF3311CE8}" dt="2021-12-05T18:27:21.214" v="634" actId="1076"/>
          <ac:spMkLst>
            <pc:docMk/>
            <pc:sldMk cId="3561081689" sldId="262"/>
            <ac:spMk id="35" creationId="{D21E7CD5-0D1A-134E-BB41-AEC15F340B70}"/>
          </ac:spMkLst>
        </pc:spChg>
        <pc:spChg chg="add mod">
          <ac:chgData name="Léa Cascaro" userId="6d3f76c815e2786d" providerId="LiveId" clId="{511E3FD4-0CB3-4745-927E-BACFF3311CE8}" dt="2021-12-05T18:27:51.920" v="638" actId="14100"/>
          <ac:spMkLst>
            <pc:docMk/>
            <pc:sldMk cId="3561081689" sldId="262"/>
            <ac:spMk id="36" creationId="{C47ABCCB-4957-9344-B8AE-CB15A901C6A5}"/>
          </ac:spMkLst>
        </pc:spChg>
        <pc:spChg chg="add mod">
          <ac:chgData name="Léa Cascaro" userId="6d3f76c815e2786d" providerId="LiveId" clId="{511E3FD4-0CB3-4745-927E-BACFF3311CE8}" dt="2021-12-05T18:28:08.697" v="640" actId="1076"/>
          <ac:spMkLst>
            <pc:docMk/>
            <pc:sldMk cId="3561081689" sldId="262"/>
            <ac:spMk id="37" creationId="{10729C69-0CC2-DE41-9119-E1ED16CC3128}"/>
          </ac:spMkLst>
        </pc:spChg>
        <pc:picChg chg="add del mod">
          <ac:chgData name="Léa Cascaro" userId="6d3f76c815e2786d" providerId="LiveId" clId="{511E3FD4-0CB3-4745-927E-BACFF3311CE8}" dt="2021-12-05T18:10:06.226" v="492" actId="478"/>
          <ac:picMkLst>
            <pc:docMk/>
            <pc:sldMk cId="3561081689" sldId="262"/>
            <ac:picMk id="5" creationId="{A60770D4-91FA-D84D-A8FF-78242DC313B1}"/>
          </ac:picMkLst>
        </pc:picChg>
        <pc:picChg chg="add mod">
          <ac:chgData name="Léa Cascaro" userId="6d3f76c815e2786d" providerId="LiveId" clId="{511E3FD4-0CB3-4745-927E-BACFF3311CE8}" dt="2021-12-05T18:21:04.855" v="555" actId="1076"/>
          <ac:picMkLst>
            <pc:docMk/>
            <pc:sldMk cId="3561081689" sldId="262"/>
            <ac:picMk id="7" creationId="{A0D8BE42-A0ED-A94E-9A90-EDECD5976DEA}"/>
          </ac:picMkLst>
        </pc:picChg>
        <pc:cxnChg chg="add mod">
          <ac:chgData name="Léa Cascaro" userId="6d3f76c815e2786d" providerId="LiveId" clId="{511E3FD4-0CB3-4745-927E-BACFF3311CE8}" dt="2021-12-08T19:26:45.867" v="1791" actId="478"/>
          <ac:cxnSpMkLst>
            <pc:docMk/>
            <pc:sldMk cId="3561081689" sldId="262"/>
            <ac:cxnSpMk id="16" creationId="{9E2E5873-5C80-3D4F-B286-458BDCE0478A}"/>
          </ac:cxnSpMkLst>
        </pc:cxnChg>
        <pc:cxnChg chg="add del mod">
          <ac:chgData name="Léa Cascaro" userId="6d3f76c815e2786d" providerId="LiveId" clId="{511E3FD4-0CB3-4745-927E-BACFF3311CE8}" dt="2021-12-05T18:22:35.792" v="576" actId="11529"/>
          <ac:cxnSpMkLst>
            <pc:docMk/>
            <pc:sldMk cId="3561081689" sldId="262"/>
            <ac:cxnSpMk id="25" creationId="{418C87CB-19D4-EF45-A37A-E6F827F37214}"/>
          </ac:cxnSpMkLst>
        </pc:cxnChg>
        <pc:cxnChg chg="add mod">
          <ac:chgData name="Léa Cascaro" userId="6d3f76c815e2786d" providerId="LiveId" clId="{511E3FD4-0CB3-4745-927E-BACFF3311CE8}" dt="2021-12-05T18:23:09.554" v="584" actId="1036"/>
          <ac:cxnSpMkLst>
            <pc:docMk/>
            <pc:sldMk cId="3561081689" sldId="262"/>
            <ac:cxnSpMk id="28" creationId="{5D84255D-AD5F-6A40-B8FD-83C85456C358}"/>
          </ac:cxnSpMkLst>
        </pc:cxnChg>
        <pc:cxnChg chg="add mod">
          <ac:chgData name="Léa Cascaro" userId="6d3f76c815e2786d" providerId="LiveId" clId="{511E3FD4-0CB3-4745-927E-BACFF3311CE8}" dt="2021-12-05T18:23:41.950" v="590" actId="13822"/>
          <ac:cxnSpMkLst>
            <pc:docMk/>
            <pc:sldMk cId="3561081689" sldId="262"/>
            <ac:cxnSpMk id="30" creationId="{16DA9C9E-B529-8F45-9ECD-FF06AF82FD7D}"/>
          </ac:cxnSpMkLst>
        </pc:cxnChg>
        <pc:cxnChg chg="add">
          <ac:chgData name="Léa Cascaro" userId="6d3f76c815e2786d" providerId="LiveId" clId="{511E3FD4-0CB3-4745-927E-BACFF3311CE8}" dt="2021-12-08T19:27:06.292" v="1792" actId="11529"/>
          <ac:cxnSpMkLst>
            <pc:docMk/>
            <pc:sldMk cId="3561081689" sldId="262"/>
            <ac:cxnSpMk id="39" creationId="{BFF72469-BA91-8F42-8E55-00D9A57CF008}"/>
          </ac:cxnSpMkLst>
        </pc:cxnChg>
      </pc:sldChg>
      <pc:sldChg chg="addSp delSp modSp new mod">
        <pc:chgData name="Léa Cascaro" userId="6d3f76c815e2786d" providerId="LiveId" clId="{511E3FD4-0CB3-4745-927E-BACFF3311CE8}" dt="2021-12-05T19:00:28.241" v="967" actId="255"/>
        <pc:sldMkLst>
          <pc:docMk/>
          <pc:sldMk cId="3557022522" sldId="263"/>
        </pc:sldMkLst>
        <pc:spChg chg="del">
          <ac:chgData name="Léa Cascaro" userId="6d3f76c815e2786d" providerId="LiveId" clId="{511E3FD4-0CB3-4745-927E-BACFF3311CE8}" dt="2021-12-05T18:29:08.830" v="643" actId="478"/>
          <ac:spMkLst>
            <pc:docMk/>
            <pc:sldMk cId="3557022522" sldId="263"/>
            <ac:spMk id="2" creationId="{B683A1E9-550D-F64A-A58C-1D7F76E90E53}"/>
          </ac:spMkLst>
        </pc:spChg>
        <pc:spChg chg="del">
          <ac:chgData name="Léa Cascaro" userId="6d3f76c815e2786d" providerId="LiveId" clId="{511E3FD4-0CB3-4745-927E-BACFF3311CE8}" dt="2021-12-05T18:29:13.855" v="644" actId="478"/>
          <ac:spMkLst>
            <pc:docMk/>
            <pc:sldMk cId="3557022522" sldId="263"/>
            <ac:spMk id="3" creationId="{1A1C2686-0B7E-9242-8551-7D68093735A1}"/>
          </ac:spMkLst>
        </pc:spChg>
        <pc:spChg chg="add mod">
          <ac:chgData name="Léa Cascaro" userId="6d3f76c815e2786d" providerId="LiveId" clId="{511E3FD4-0CB3-4745-927E-BACFF3311CE8}" dt="2021-12-05T18:36:26.838" v="690" actId="1076"/>
          <ac:spMkLst>
            <pc:docMk/>
            <pc:sldMk cId="3557022522" sldId="263"/>
            <ac:spMk id="38" creationId="{4E352036-44A1-4EC8-9329-CA862AC0A6F7}"/>
          </ac:spMkLst>
        </pc:spChg>
        <pc:spChg chg="add del">
          <ac:chgData name="Léa Cascaro" userId="6d3f76c815e2786d" providerId="LiveId" clId="{511E3FD4-0CB3-4745-927E-BACFF3311CE8}" dt="2021-12-05T18:31:38.775" v="667" actId="34122"/>
          <ac:spMkLst>
            <pc:docMk/>
            <pc:sldMk cId="3557022522" sldId="263"/>
            <ac:spMk id="46" creationId="{9EB1326D-342B-4C26-BDF2-E79B81D8CE0F}"/>
          </ac:spMkLst>
        </pc:spChg>
        <pc:grpChg chg="del mod">
          <ac:chgData name="Léa Cascaro" userId="6d3f76c815e2786d" providerId="LiveId" clId="{511E3FD4-0CB3-4745-927E-BACFF3311CE8}" dt="2021-12-05T18:30:53.695" v="660"/>
          <ac:grpSpMkLst>
            <pc:docMk/>
            <pc:sldMk cId="3557022522" sldId="263"/>
            <ac:grpSpMk id="7" creationId="{1F83524F-5EEE-7648-BDED-4E407CA6B0BC}"/>
          </ac:grpSpMkLst>
        </pc:grpChg>
        <pc:grpChg chg="del mod">
          <ac:chgData name="Léa Cascaro" userId="6d3f76c815e2786d" providerId="LiveId" clId="{511E3FD4-0CB3-4745-927E-BACFF3311CE8}" dt="2021-12-05T18:31:13.517" v="665"/>
          <ac:grpSpMkLst>
            <pc:docMk/>
            <pc:sldMk cId="3557022522" sldId="263"/>
            <ac:grpSpMk id="13" creationId="{650535D7-A5CC-AF41-8E3D-1671A15BA035}"/>
          </ac:grpSpMkLst>
        </pc:grpChg>
        <pc:grpChg chg="add del mod">
          <ac:chgData name="Léa Cascaro" userId="6d3f76c815e2786d" providerId="LiveId" clId="{511E3FD4-0CB3-4745-927E-BACFF3311CE8}" dt="2021-12-05T18:31:41.745" v="668" actId="34122"/>
          <ac:grpSpMkLst>
            <pc:docMk/>
            <pc:sldMk cId="3557022522" sldId="263"/>
            <ac:grpSpMk id="17" creationId="{9200E115-1405-CF43-A4C4-0A1C39B6043C}"/>
          </ac:grpSpMkLst>
        </pc:grpChg>
        <pc:graphicFrameChg chg="add mod modGraphic">
          <ac:chgData name="Léa Cascaro" userId="6d3f76c815e2786d" providerId="LiveId" clId="{511E3FD4-0CB3-4745-927E-BACFF3311CE8}" dt="2021-12-05T19:00:28.241" v="967" actId="255"/>
          <ac:graphicFrameMkLst>
            <pc:docMk/>
            <pc:sldMk cId="3557022522" sldId="263"/>
            <ac:graphicFrameMk id="4" creationId="{8507B0A7-53C3-7240-B17C-BEF079109FC3}"/>
          </ac:graphicFrameMkLst>
        </pc:graphicFrameChg>
        <pc:inkChg chg="add del mod topLvl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5" creationId="{9C722373-B4BF-6244-8DB8-826DC5036D68}"/>
          </ac:inkMkLst>
        </pc:inkChg>
        <pc:inkChg chg="add del mod topLvl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6" creationId="{F4420D52-244B-2D44-A75D-DB361D51DC4B}"/>
          </ac:inkMkLst>
        </pc:inkChg>
        <pc:inkChg chg="add del mod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8" creationId="{B5944503-48D0-B343-9760-79057B096AC5}"/>
          </ac:inkMkLst>
        </pc:inkChg>
        <pc:inkChg chg="add del mod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9" creationId="{F89087D0-86A0-2140-A215-D61B82AA2F0C}"/>
          </ac:inkMkLst>
        </pc:inkChg>
        <pc:inkChg chg="add del mod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10" creationId="{3F1AC282-8015-1C41-8047-6A8F968706D4}"/>
          </ac:inkMkLst>
        </pc:inkChg>
        <pc:inkChg chg="add del mod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11" creationId="{F381BB59-7C4D-EB44-8B9B-A39FAFC26BD7}"/>
          </ac:inkMkLst>
        </pc:inkChg>
        <pc:inkChg chg="add del mod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12" creationId="{482D6D5C-70BB-6A4D-BB0A-8B1B3F319740}"/>
          </ac:inkMkLst>
        </pc:inkChg>
        <pc:inkChg chg="add del">
          <ac:chgData name="Léa Cascaro" userId="6d3f76c815e2786d" providerId="LiveId" clId="{511E3FD4-0CB3-4745-927E-BACFF3311CE8}" dt="2021-12-05T18:31:03.333" v="662"/>
          <ac:inkMkLst>
            <pc:docMk/>
            <pc:sldMk cId="3557022522" sldId="263"/>
            <ac:inkMk id="14" creationId="{D1AEAE7F-2281-6D44-8C2B-E33947CB39C3}"/>
          </ac:inkMkLst>
        </pc:inkChg>
        <pc:inkChg chg="add del mod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15" creationId="{B2831178-85BB-8B41-AE68-AAFBDA3B0483}"/>
          </ac:inkMkLst>
        </pc:inkChg>
        <pc:inkChg chg="add del mod">
          <ac:chgData name="Léa Cascaro" userId="6d3f76c815e2786d" providerId="LiveId" clId="{511E3FD4-0CB3-4745-927E-BACFF3311CE8}" dt="2021-12-05T18:31:41.745" v="668" actId="34122"/>
          <ac:inkMkLst>
            <pc:docMk/>
            <pc:sldMk cId="3557022522" sldId="263"/>
            <ac:inkMk id="16" creationId="{ED51786B-C5B3-1A4A-8E52-49DC85853585}"/>
          </ac:inkMkLst>
        </pc:inkChg>
        <pc:cxnChg chg="add mod">
          <ac:chgData name="Léa Cascaro" userId="6d3f76c815e2786d" providerId="LiveId" clId="{511E3FD4-0CB3-4745-927E-BACFF3311CE8}" dt="2021-12-05T18:36:18.611" v="689" actId="1076"/>
          <ac:cxnSpMkLst>
            <pc:docMk/>
            <pc:sldMk cId="3557022522" sldId="263"/>
            <ac:cxnSpMk id="19" creationId="{9BF01A72-470E-FA46-8FBA-EDC99781473B}"/>
          </ac:cxnSpMkLst>
        </pc:cxnChg>
      </pc:sldChg>
      <pc:sldChg chg="addSp delSp modSp new mod">
        <pc:chgData name="Léa Cascaro" userId="6d3f76c815e2786d" providerId="LiveId" clId="{511E3FD4-0CB3-4745-927E-BACFF3311CE8}" dt="2021-12-07T17:51:05.982" v="1078" actId="14734"/>
        <pc:sldMkLst>
          <pc:docMk/>
          <pc:sldMk cId="2708791513" sldId="264"/>
        </pc:sldMkLst>
        <pc:spChg chg="del">
          <ac:chgData name="Léa Cascaro" userId="6d3f76c815e2786d" providerId="LiveId" clId="{511E3FD4-0CB3-4745-927E-BACFF3311CE8}" dt="2021-12-07T17:45:09.956" v="969" actId="478"/>
          <ac:spMkLst>
            <pc:docMk/>
            <pc:sldMk cId="2708791513" sldId="264"/>
            <ac:spMk id="2" creationId="{C19A6597-2734-7842-B5AC-86B7FB93FE6D}"/>
          </ac:spMkLst>
        </pc:spChg>
        <pc:spChg chg="del">
          <ac:chgData name="Léa Cascaro" userId="6d3f76c815e2786d" providerId="LiveId" clId="{511E3FD4-0CB3-4745-927E-BACFF3311CE8}" dt="2021-12-07T17:45:15.181" v="970" actId="478"/>
          <ac:spMkLst>
            <pc:docMk/>
            <pc:sldMk cId="2708791513" sldId="264"/>
            <ac:spMk id="3" creationId="{1C82D2B7-A5EF-184F-9422-626CE9ABDF85}"/>
          </ac:spMkLst>
        </pc:spChg>
        <pc:spChg chg="add mod">
          <ac:chgData name="Léa Cascaro" userId="6d3f76c815e2786d" providerId="LiveId" clId="{511E3FD4-0CB3-4745-927E-BACFF3311CE8}" dt="2021-12-07T17:45:18.580" v="971"/>
          <ac:spMkLst>
            <pc:docMk/>
            <pc:sldMk cId="2708791513" sldId="264"/>
            <ac:spMk id="5" creationId="{CF084514-3EB7-CC45-8262-F45F78F087F5}"/>
          </ac:spMkLst>
        </pc:spChg>
        <pc:graphicFrameChg chg="add mod modGraphic">
          <ac:chgData name="Léa Cascaro" userId="6d3f76c815e2786d" providerId="LiveId" clId="{511E3FD4-0CB3-4745-927E-BACFF3311CE8}" dt="2021-12-07T17:51:05.982" v="1078" actId="14734"/>
          <ac:graphicFrameMkLst>
            <pc:docMk/>
            <pc:sldMk cId="2708791513" sldId="264"/>
            <ac:graphicFrameMk id="4" creationId="{C9944816-BB74-5748-A26E-6D82434C4248}"/>
          </ac:graphicFrameMkLst>
        </pc:graphicFrameChg>
        <pc:cxnChg chg="add mod">
          <ac:chgData name="Léa Cascaro" userId="6d3f76c815e2786d" providerId="LiveId" clId="{511E3FD4-0CB3-4745-927E-BACFF3311CE8}" dt="2021-12-07T17:45:18.580" v="971"/>
          <ac:cxnSpMkLst>
            <pc:docMk/>
            <pc:sldMk cId="2708791513" sldId="264"/>
            <ac:cxnSpMk id="6" creationId="{44A2E3E2-7A7F-AE47-9B24-F99378E7FCE5}"/>
          </ac:cxnSpMkLst>
        </pc:cxnChg>
      </pc:sldChg>
      <pc:sldChg chg="addSp delSp modSp new mod modAnim">
        <pc:chgData name="Léa Cascaro" userId="6d3f76c815e2786d" providerId="LiveId" clId="{511E3FD4-0CB3-4745-927E-BACFF3311CE8}" dt="2021-12-07T18:22:57.618" v="1288" actId="166"/>
        <pc:sldMkLst>
          <pc:docMk/>
          <pc:sldMk cId="1167700100" sldId="265"/>
        </pc:sldMkLst>
        <pc:spChg chg="del">
          <ac:chgData name="Léa Cascaro" userId="6d3f76c815e2786d" providerId="LiveId" clId="{511E3FD4-0CB3-4745-927E-BACFF3311CE8}" dt="2021-12-07T17:51:22.652" v="1080" actId="478"/>
          <ac:spMkLst>
            <pc:docMk/>
            <pc:sldMk cId="1167700100" sldId="265"/>
            <ac:spMk id="2" creationId="{7E9C70AA-0A71-164E-A6E4-50FB702DDC15}"/>
          </ac:spMkLst>
        </pc:spChg>
        <pc:spChg chg="del">
          <ac:chgData name="Léa Cascaro" userId="6d3f76c815e2786d" providerId="LiveId" clId="{511E3FD4-0CB3-4745-927E-BACFF3311CE8}" dt="2021-12-07T17:51:25.796" v="1081" actId="478"/>
          <ac:spMkLst>
            <pc:docMk/>
            <pc:sldMk cId="1167700100" sldId="265"/>
            <ac:spMk id="3" creationId="{D973CF3B-A666-2645-B0EB-54B8B0C17FBD}"/>
          </ac:spMkLst>
        </pc:spChg>
        <pc:spChg chg="add mod">
          <ac:chgData name="Léa Cascaro" userId="6d3f76c815e2786d" providerId="LiveId" clId="{511E3FD4-0CB3-4745-927E-BACFF3311CE8}" dt="2021-12-07T18:00:09.902" v="1110" actId="1076"/>
          <ac:spMkLst>
            <pc:docMk/>
            <pc:sldMk cId="1167700100" sldId="265"/>
            <ac:spMk id="8" creationId="{F2B5E2E2-FE2F-9042-A9A7-803402060C6C}"/>
          </ac:spMkLst>
        </pc:spChg>
        <pc:spChg chg="add del mod">
          <ac:chgData name="Léa Cascaro" userId="6d3f76c815e2786d" providerId="LiveId" clId="{511E3FD4-0CB3-4745-927E-BACFF3311CE8}" dt="2021-12-07T18:00:15.783" v="1111" actId="478"/>
          <ac:spMkLst>
            <pc:docMk/>
            <pc:sldMk cId="1167700100" sldId="265"/>
            <ac:spMk id="9" creationId="{DC9D5CC8-F2D7-9545-87CC-1A674BB7C3FD}"/>
          </ac:spMkLst>
        </pc:spChg>
        <pc:spChg chg="add mod">
          <ac:chgData name="Léa Cascaro" userId="6d3f76c815e2786d" providerId="LiveId" clId="{511E3FD4-0CB3-4745-927E-BACFF3311CE8}" dt="2021-12-07T17:56:42.612" v="1094" actId="208"/>
          <ac:spMkLst>
            <pc:docMk/>
            <pc:sldMk cId="1167700100" sldId="265"/>
            <ac:spMk id="10" creationId="{1685C080-6F7E-E24E-BAD4-067A5A7CEFFE}"/>
          </ac:spMkLst>
        </pc:spChg>
        <pc:spChg chg="add del">
          <ac:chgData name="Léa Cascaro" userId="6d3f76c815e2786d" providerId="LiveId" clId="{511E3FD4-0CB3-4745-927E-BACFF3311CE8}" dt="2021-12-07T17:59:53.975" v="1107" actId="478"/>
          <ac:spMkLst>
            <pc:docMk/>
            <pc:sldMk cId="1167700100" sldId="265"/>
            <ac:spMk id="17" creationId="{908C8FDA-FCD1-6149-B295-46F860F5D418}"/>
          </ac:spMkLst>
        </pc:spChg>
        <pc:spChg chg="add del mod">
          <ac:chgData name="Léa Cascaro" userId="6d3f76c815e2786d" providerId="LiveId" clId="{511E3FD4-0CB3-4745-927E-BACFF3311CE8}" dt="2021-12-07T18:09:13.003" v="1157" actId="478"/>
          <ac:spMkLst>
            <pc:docMk/>
            <pc:sldMk cId="1167700100" sldId="265"/>
            <ac:spMk id="18" creationId="{D334F9C5-C2D5-E542-A391-51FA5F8915A4}"/>
          </ac:spMkLst>
        </pc:spChg>
        <pc:spChg chg="add mod">
          <ac:chgData name="Léa Cascaro" userId="6d3f76c815e2786d" providerId="LiveId" clId="{511E3FD4-0CB3-4745-927E-BACFF3311CE8}" dt="2021-12-07T18:07:35.737" v="1141" actId="571"/>
          <ac:spMkLst>
            <pc:docMk/>
            <pc:sldMk cId="1167700100" sldId="265"/>
            <ac:spMk id="19" creationId="{9861599C-9D57-7048-AEF9-057953D45033}"/>
          </ac:spMkLst>
        </pc:spChg>
        <pc:spChg chg="add del">
          <ac:chgData name="Léa Cascaro" userId="6d3f76c815e2786d" providerId="LiveId" clId="{511E3FD4-0CB3-4745-927E-BACFF3311CE8}" dt="2021-12-07T18:09:36.387" v="1159" actId="478"/>
          <ac:spMkLst>
            <pc:docMk/>
            <pc:sldMk cId="1167700100" sldId="265"/>
            <ac:spMk id="20" creationId="{73326937-8D65-2F4B-BA77-5E4E4093A1F3}"/>
          </ac:spMkLst>
        </pc:spChg>
        <pc:spChg chg="add mod">
          <ac:chgData name="Léa Cascaro" userId="6d3f76c815e2786d" providerId="LiveId" clId="{511E3FD4-0CB3-4745-927E-BACFF3311CE8}" dt="2021-12-07T18:10:29.343" v="1164" actId="692"/>
          <ac:spMkLst>
            <pc:docMk/>
            <pc:sldMk cId="1167700100" sldId="265"/>
            <ac:spMk id="21" creationId="{EEAA722E-0DBF-5548-AC23-859A7C067175}"/>
          </ac:spMkLst>
        </pc:spChg>
        <pc:spChg chg="add mod">
          <ac:chgData name="Léa Cascaro" userId="6d3f76c815e2786d" providerId="LiveId" clId="{511E3FD4-0CB3-4745-927E-BACFF3311CE8}" dt="2021-12-07T18:11:58.015" v="1172" actId="692"/>
          <ac:spMkLst>
            <pc:docMk/>
            <pc:sldMk cId="1167700100" sldId="265"/>
            <ac:spMk id="22" creationId="{9C9AC2B8-8634-AA4D-9506-FB8DF3AB2EA4}"/>
          </ac:spMkLst>
        </pc:spChg>
        <pc:spChg chg="add mod">
          <ac:chgData name="Léa Cascaro" userId="6d3f76c815e2786d" providerId="LiveId" clId="{511E3FD4-0CB3-4745-927E-BACFF3311CE8}" dt="2021-12-07T18:13:26.136" v="1198" actId="1076"/>
          <ac:spMkLst>
            <pc:docMk/>
            <pc:sldMk cId="1167700100" sldId="265"/>
            <ac:spMk id="25" creationId="{1509AB0D-9964-2B4E-BE66-CF66A13758FE}"/>
          </ac:spMkLst>
        </pc:spChg>
        <pc:spChg chg="add mod">
          <ac:chgData name="Léa Cascaro" userId="6d3f76c815e2786d" providerId="LiveId" clId="{511E3FD4-0CB3-4745-927E-BACFF3311CE8}" dt="2021-12-07T18:14:23.045" v="1206" actId="20577"/>
          <ac:spMkLst>
            <pc:docMk/>
            <pc:sldMk cId="1167700100" sldId="265"/>
            <ac:spMk id="28" creationId="{B033E5FF-91B4-ED40-893F-DD11ABC8C65C}"/>
          </ac:spMkLst>
        </pc:spChg>
        <pc:spChg chg="add mod">
          <ac:chgData name="Léa Cascaro" userId="6d3f76c815e2786d" providerId="LiveId" clId="{511E3FD4-0CB3-4745-927E-BACFF3311CE8}" dt="2021-12-07T18:16:14.023" v="1233" actId="20577"/>
          <ac:spMkLst>
            <pc:docMk/>
            <pc:sldMk cId="1167700100" sldId="265"/>
            <ac:spMk id="30" creationId="{DE373D11-E916-D94E-9EA3-4545119FBF26}"/>
          </ac:spMkLst>
        </pc:spChg>
        <pc:spChg chg="add mod">
          <ac:chgData name="Léa Cascaro" userId="6d3f76c815e2786d" providerId="LiveId" clId="{511E3FD4-0CB3-4745-927E-BACFF3311CE8}" dt="2021-12-07T18:19:09.751" v="1247" actId="1076"/>
          <ac:spMkLst>
            <pc:docMk/>
            <pc:sldMk cId="1167700100" sldId="265"/>
            <ac:spMk id="31" creationId="{E3B330C0-A2D6-4044-AE6E-38E882E3226D}"/>
          </ac:spMkLst>
        </pc:spChg>
        <pc:spChg chg="add mod">
          <ac:chgData name="Léa Cascaro" userId="6d3f76c815e2786d" providerId="LiveId" clId="{511E3FD4-0CB3-4745-927E-BACFF3311CE8}" dt="2021-12-07T18:18:28.572" v="1241" actId="14100"/>
          <ac:spMkLst>
            <pc:docMk/>
            <pc:sldMk cId="1167700100" sldId="265"/>
            <ac:spMk id="32" creationId="{1F5512EC-5CA0-A444-BDA1-FDDF6E7A1387}"/>
          </ac:spMkLst>
        </pc:spChg>
        <pc:spChg chg="add mod">
          <ac:chgData name="Léa Cascaro" userId="6d3f76c815e2786d" providerId="LiveId" clId="{511E3FD4-0CB3-4745-927E-BACFF3311CE8}" dt="2021-12-07T18:19:33.931" v="1250" actId="1076"/>
          <ac:spMkLst>
            <pc:docMk/>
            <pc:sldMk cId="1167700100" sldId="265"/>
            <ac:spMk id="33" creationId="{BCF4E405-537D-FB4D-9E55-30F970A4FBED}"/>
          </ac:spMkLst>
        </pc:spChg>
        <pc:spChg chg="add mod">
          <ac:chgData name="Léa Cascaro" userId="6d3f76c815e2786d" providerId="LiveId" clId="{511E3FD4-0CB3-4745-927E-BACFF3311CE8}" dt="2021-12-07T18:20:36.998" v="1254" actId="208"/>
          <ac:spMkLst>
            <pc:docMk/>
            <pc:sldMk cId="1167700100" sldId="265"/>
            <ac:spMk id="34" creationId="{2C2CAB0F-8832-0340-8976-B2998BF853C0}"/>
          </ac:spMkLst>
        </pc:spChg>
        <pc:spChg chg="add mod">
          <ac:chgData name="Léa Cascaro" userId="6d3f76c815e2786d" providerId="LiveId" clId="{511E3FD4-0CB3-4745-927E-BACFF3311CE8}" dt="2021-12-07T18:21:07.297" v="1261" actId="1076"/>
          <ac:spMkLst>
            <pc:docMk/>
            <pc:sldMk cId="1167700100" sldId="265"/>
            <ac:spMk id="35" creationId="{B060A8D0-13FF-7D49-9248-438F298BCF8C}"/>
          </ac:spMkLst>
        </pc:spChg>
        <pc:spChg chg="add mod">
          <ac:chgData name="Léa Cascaro" userId="6d3f76c815e2786d" providerId="LiveId" clId="{511E3FD4-0CB3-4745-927E-BACFF3311CE8}" dt="2021-12-07T18:21:33.869" v="1269" actId="1076"/>
          <ac:spMkLst>
            <pc:docMk/>
            <pc:sldMk cId="1167700100" sldId="265"/>
            <ac:spMk id="36" creationId="{58485B4D-6F14-3F44-97EC-BC4274C293C1}"/>
          </ac:spMkLst>
        </pc:spChg>
        <pc:spChg chg="add mod">
          <ac:chgData name="Léa Cascaro" userId="6d3f76c815e2786d" providerId="LiveId" clId="{511E3FD4-0CB3-4745-927E-BACFF3311CE8}" dt="2021-12-07T18:22:04.126" v="1278" actId="1076"/>
          <ac:spMkLst>
            <pc:docMk/>
            <pc:sldMk cId="1167700100" sldId="265"/>
            <ac:spMk id="37" creationId="{230A6131-F2FB-0244-91F0-792B014AE8AA}"/>
          </ac:spMkLst>
        </pc:spChg>
        <pc:spChg chg="add mod">
          <ac:chgData name="Léa Cascaro" userId="6d3f76c815e2786d" providerId="LiveId" clId="{511E3FD4-0CB3-4745-927E-BACFF3311CE8}" dt="2021-12-07T18:22:44.733" v="1287" actId="1076"/>
          <ac:spMkLst>
            <pc:docMk/>
            <pc:sldMk cId="1167700100" sldId="265"/>
            <ac:spMk id="38" creationId="{0EFB9DDD-ACC0-CD4F-85E6-12D80512B029}"/>
          </ac:spMkLst>
        </pc:spChg>
        <pc:picChg chg="add del mod">
          <ac:chgData name="Léa Cascaro" userId="6d3f76c815e2786d" providerId="LiveId" clId="{511E3FD4-0CB3-4745-927E-BACFF3311CE8}" dt="2021-12-07T17:55:06.119" v="1084" actId="478"/>
          <ac:picMkLst>
            <pc:docMk/>
            <pc:sldMk cId="1167700100" sldId="265"/>
            <ac:picMk id="5" creationId="{1D413369-97AF-EF48-A728-4F4FAB0D7F83}"/>
          </ac:picMkLst>
        </pc:picChg>
        <pc:picChg chg="add mod">
          <ac:chgData name="Léa Cascaro" userId="6d3f76c815e2786d" providerId="LiveId" clId="{511E3FD4-0CB3-4745-927E-BACFF3311CE8}" dt="2021-12-07T18:08:27.410" v="1148" actId="1076"/>
          <ac:picMkLst>
            <pc:docMk/>
            <pc:sldMk cId="1167700100" sldId="265"/>
            <ac:picMk id="7" creationId="{21D81E05-C3CC-044A-AA35-2E4D67C94C95}"/>
          </ac:picMkLst>
        </pc:picChg>
        <pc:cxnChg chg="add mod">
          <ac:chgData name="Léa Cascaro" userId="6d3f76c815e2786d" providerId="LiveId" clId="{511E3FD4-0CB3-4745-927E-BACFF3311CE8}" dt="2021-12-07T18:22:24.646" v="1279" actId="166"/>
          <ac:cxnSpMkLst>
            <pc:docMk/>
            <pc:sldMk cId="1167700100" sldId="265"/>
            <ac:cxnSpMk id="12" creationId="{F3A83D30-CEB0-C245-A22A-2A8008B3ED5B}"/>
          </ac:cxnSpMkLst>
        </pc:cxnChg>
        <pc:cxnChg chg="add mod">
          <ac:chgData name="Léa Cascaro" userId="6d3f76c815e2786d" providerId="LiveId" clId="{511E3FD4-0CB3-4745-927E-BACFF3311CE8}" dt="2021-12-07T18:08:12.729" v="1144" actId="1076"/>
          <ac:cxnSpMkLst>
            <pc:docMk/>
            <pc:sldMk cId="1167700100" sldId="265"/>
            <ac:cxnSpMk id="13" creationId="{95F2C2CF-9D76-9846-8DD3-2362EC807D99}"/>
          </ac:cxnSpMkLst>
        </pc:cxnChg>
        <pc:cxnChg chg="add mod">
          <ac:chgData name="Léa Cascaro" userId="6d3f76c815e2786d" providerId="LiveId" clId="{511E3FD4-0CB3-4745-927E-BACFF3311CE8}" dt="2021-12-07T18:22:57.618" v="1288" actId="166"/>
          <ac:cxnSpMkLst>
            <pc:docMk/>
            <pc:sldMk cId="1167700100" sldId="265"/>
            <ac:cxnSpMk id="15" creationId="{8D81FDCA-C8F1-664D-A593-064004263FBE}"/>
          </ac:cxnSpMkLst>
        </pc:cxnChg>
        <pc:cxnChg chg="add mod">
          <ac:chgData name="Léa Cascaro" userId="6d3f76c815e2786d" providerId="LiveId" clId="{511E3FD4-0CB3-4745-927E-BACFF3311CE8}" dt="2021-12-07T18:08:12.729" v="1144" actId="1076"/>
          <ac:cxnSpMkLst>
            <pc:docMk/>
            <pc:sldMk cId="1167700100" sldId="265"/>
            <ac:cxnSpMk id="16" creationId="{68DF32B6-FBE3-D441-8466-992681F97E6B}"/>
          </ac:cxnSpMkLst>
        </pc:cxnChg>
        <pc:cxnChg chg="add mod">
          <ac:chgData name="Léa Cascaro" userId="6d3f76c815e2786d" providerId="LiveId" clId="{511E3FD4-0CB3-4745-927E-BACFF3311CE8}" dt="2021-12-07T18:12:25.782" v="1174" actId="13822"/>
          <ac:cxnSpMkLst>
            <pc:docMk/>
            <pc:sldMk cId="1167700100" sldId="265"/>
            <ac:cxnSpMk id="24" creationId="{298F4AE7-83E6-B74D-A294-F51980809ECA}"/>
          </ac:cxnSpMkLst>
        </pc:cxnChg>
        <pc:cxnChg chg="add del mod">
          <ac:chgData name="Léa Cascaro" userId="6d3f76c815e2786d" providerId="LiveId" clId="{511E3FD4-0CB3-4745-927E-BACFF3311CE8}" dt="2021-12-07T18:13:42.839" v="1200"/>
          <ac:cxnSpMkLst>
            <pc:docMk/>
            <pc:sldMk cId="1167700100" sldId="265"/>
            <ac:cxnSpMk id="26" creationId="{01609176-1437-8A4B-A9CE-03FAF4256525}"/>
          </ac:cxnSpMkLst>
        </pc:cxnChg>
        <pc:cxnChg chg="add mod">
          <ac:chgData name="Léa Cascaro" userId="6d3f76c815e2786d" providerId="LiveId" clId="{511E3FD4-0CB3-4745-927E-BACFF3311CE8}" dt="2021-12-07T18:14:08.115" v="1203" actId="14100"/>
          <ac:cxnSpMkLst>
            <pc:docMk/>
            <pc:sldMk cId="1167700100" sldId="265"/>
            <ac:cxnSpMk id="27" creationId="{48EB3749-06B0-8744-9E9E-49FB35167D79}"/>
          </ac:cxnSpMkLst>
        </pc:cxnChg>
      </pc:sldChg>
      <pc:sldChg chg="delSp modSp new mod">
        <pc:chgData name="Léa Cascaro" userId="6d3f76c815e2786d" providerId="LiveId" clId="{511E3FD4-0CB3-4745-927E-BACFF3311CE8}" dt="2021-12-07T18:36:22.239" v="1594" actId="115"/>
        <pc:sldMkLst>
          <pc:docMk/>
          <pc:sldMk cId="583733349" sldId="266"/>
        </pc:sldMkLst>
        <pc:spChg chg="del">
          <ac:chgData name="Léa Cascaro" userId="6d3f76c815e2786d" providerId="LiveId" clId="{511E3FD4-0CB3-4745-927E-BACFF3311CE8}" dt="2021-12-07T18:32:07.067" v="1290" actId="478"/>
          <ac:spMkLst>
            <pc:docMk/>
            <pc:sldMk cId="583733349" sldId="266"/>
            <ac:spMk id="2" creationId="{BC2D97A4-CF2D-4A4F-BBE4-A168F3E36231}"/>
          </ac:spMkLst>
        </pc:spChg>
        <pc:spChg chg="mod">
          <ac:chgData name="Léa Cascaro" userId="6d3f76c815e2786d" providerId="LiveId" clId="{511E3FD4-0CB3-4745-927E-BACFF3311CE8}" dt="2021-12-07T18:36:22.239" v="1594" actId="115"/>
          <ac:spMkLst>
            <pc:docMk/>
            <pc:sldMk cId="583733349" sldId="266"/>
            <ac:spMk id="3" creationId="{D8812512-8A45-DF4A-AEA8-CB849B116C4D}"/>
          </ac:spMkLst>
        </pc:spChg>
      </pc:sldChg>
      <pc:sldChg chg="delSp new mod setBg">
        <pc:chgData name="Léa Cascaro" userId="6d3f76c815e2786d" providerId="LiveId" clId="{511E3FD4-0CB3-4745-927E-BACFF3311CE8}" dt="2021-12-07T19:06:06.335" v="1790"/>
        <pc:sldMkLst>
          <pc:docMk/>
          <pc:sldMk cId="3993445690" sldId="267"/>
        </pc:sldMkLst>
        <pc:spChg chg="del">
          <ac:chgData name="Léa Cascaro" userId="6d3f76c815e2786d" providerId="LiveId" clId="{511E3FD4-0CB3-4745-927E-BACFF3311CE8}" dt="2021-12-07T18:36:40.682" v="1596" actId="478"/>
          <ac:spMkLst>
            <pc:docMk/>
            <pc:sldMk cId="3993445690" sldId="267"/>
            <ac:spMk id="2" creationId="{2363ABA2-5F7C-0044-8516-DBB65540FDD7}"/>
          </ac:spMkLst>
        </pc:spChg>
        <pc:spChg chg="del">
          <ac:chgData name="Léa Cascaro" userId="6d3f76c815e2786d" providerId="LiveId" clId="{511E3FD4-0CB3-4745-927E-BACFF3311CE8}" dt="2021-12-07T18:36:45.191" v="1597" actId="478"/>
          <ac:spMkLst>
            <pc:docMk/>
            <pc:sldMk cId="3993445690" sldId="267"/>
            <ac:spMk id="3" creationId="{54A2114A-4697-054B-8E67-065EAA01D483}"/>
          </ac:spMkLst>
        </pc:spChg>
      </pc:sldChg>
      <pc:sldChg chg="new setBg">
        <pc:chgData name="Léa Cascaro" userId="6d3f76c815e2786d" providerId="LiveId" clId="{511E3FD4-0CB3-4745-927E-BACFF3311CE8}" dt="2021-12-07T19:04:53.302" v="1780"/>
        <pc:sldMkLst>
          <pc:docMk/>
          <pc:sldMk cId="2374607391" sldId="268"/>
        </pc:sldMkLst>
      </pc:sldChg>
      <pc:sldChg chg="new setBg">
        <pc:chgData name="Léa Cascaro" userId="6d3f76c815e2786d" providerId="LiveId" clId="{511E3FD4-0CB3-4745-927E-BACFF3311CE8}" dt="2021-12-07T19:05:08.468" v="1782"/>
        <pc:sldMkLst>
          <pc:docMk/>
          <pc:sldMk cId="4262064441" sldId="269"/>
        </pc:sldMkLst>
      </pc:sldChg>
      <pc:sldChg chg="new setBg">
        <pc:chgData name="Léa Cascaro" userId="6d3f76c815e2786d" providerId="LiveId" clId="{511E3FD4-0CB3-4745-927E-BACFF3311CE8}" dt="2021-12-07T19:05:22.744" v="1784"/>
        <pc:sldMkLst>
          <pc:docMk/>
          <pc:sldMk cId="499222789" sldId="270"/>
        </pc:sldMkLst>
      </pc:sldChg>
      <pc:sldChg chg="new setBg">
        <pc:chgData name="Léa Cascaro" userId="6d3f76c815e2786d" providerId="LiveId" clId="{511E3FD4-0CB3-4745-927E-BACFF3311CE8}" dt="2021-12-07T19:05:37.365" v="1787"/>
        <pc:sldMkLst>
          <pc:docMk/>
          <pc:sldMk cId="2897488430" sldId="271"/>
        </pc:sldMkLst>
      </pc:sldChg>
      <pc:sldChg chg="new setBg">
        <pc:chgData name="Léa Cascaro" userId="6d3f76c815e2786d" providerId="LiveId" clId="{511E3FD4-0CB3-4745-927E-BACFF3311CE8}" dt="2021-12-07T19:05:57.372" v="1789"/>
        <pc:sldMkLst>
          <pc:docMk/>
          <pc:sldMk cId="271415786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2BA966-1B87-E14E-B8D5-6E935F55B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9A1EB8-CC3F-914C-B6AA-C00EB4160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387507-6B49-4D48-8EB7-197901B4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10AA12-8F25-3E47-9FEF-F8EC7177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11E5DB-5653-AD40-8159-CE2F37A6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98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FF4C5D-BE79-8943-B493-513096604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606FB9-0142-134C-89F3-492F43060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59599A-E2BA-2746-8D39-3845348E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9FFD57-3A4F-6B47-A5AE-DD04CC97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5614DD-5189-1B41-A449-8EE0C417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91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44862F-4E16-5B49-A084-4C04EAEE1C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F7A716-DDDC-894D-8EE2-1593EB84F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F0EC07-9131-664C-B11C-3D8B99099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EB4E85-B16D-4A43-B322-1AA4806D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EA5D9F-9D6E-7447-926A-4F00764D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4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A062B-C0CE-1549-A09E-B6546A1D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628479-0A66-7C4D-BEAB-68FFEEE6E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3FF0A6-F976-F741-A4C3-506E9D170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3A1DD5-DF65-BD4A-80D2-4EFD0FEC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B562E8-44A3-6246-9833-196E60F6D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9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2E514D-D048-E64E-B9A4-85C3894F5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12B14D-03DC-6446-8F1B-44983210D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A45062-1842-5E48-8032-9E7193FE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22CD3F-063B-F740-BAC6-5FEC1C0E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47C9F4-83DD-114D-BB28-1314F877E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92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DAB060-D739-2F40-8770-C03D54786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8355FC-D67B-4740-BBAD-9C7AE2326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AAC331-A2A8-604C-A698-FDC848E6B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900C26-E5F3-0743-83B9-1DFC7FC9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ECA399-2200-BB42-A119-105A1BB0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AFA6C5-7475-2044-8C89-8DB9949F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22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8994C4-64CD-8148-B9B5-E8D4F6422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D3972F-9AE4-3046-BF70-68354C20F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EFDF4E-36E5-9B4F-8352-FC379EB9A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BD9F503-66A9-D042-96CF-F12AEAF32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C41F1CD-9419-A74E-BB68-A49D24435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72EB39F-710C-0147-B991-FB7CE6D1B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388C32A-EB9B-BB40-B63E-70866E38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994B55-7BD7-8049-9230-5FE70CE4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85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B5BC8A-25DF-BB47-85E5-12202D23E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2B2B542-452C-9540-B8CB-A05422776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F44322-5758-9348-8DDC-7E3284D27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C4E7FC0-C569-CB43-BBF6-232965F3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07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722971-1529-584E-8D10-4DB25498C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4AACA3-69CE-2A45-BBAD-A6AB13D6B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5FED173-C14F-C541-BB03-C79E9E4C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20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CD33E-7794-0245-96CB-154DFD449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AF4A08-7D86-684A-9ADE-BFFC915EC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4F4B5B-EF15-CB4C-8C1F-1922B4D81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4238E0-687A-C64E-8F18-949A706A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359B69-E265-FA44-A080-5709F707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ADC456-788C-874C-9FC4-6F0915DD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98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CFDA94-7427-D645-9C4D-5624F45E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354434-C774-D048-9A8F-27CD03457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D7A210-7D24-D949-8476-B8FE193D3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85F873-9856-E64C-9B44-220DD105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CB36F9-B02E-D143-8C5C-5E76E3B2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EE1051-B66D-9E4E-B688-69096D0BC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76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0378ED-D474-C141-8FD3-69BEDF8CE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399DD1-52C1-0149-A001-523167671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1C01B9-2D22-D94B-BB9B-1F63DAACB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99936-84B6-0842-9FDA-00C9DE7A8AC3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4BDEBF-DB04-7140-96F8-5786C8C16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7574ED-9BEF-BA4F-9A9E-944487D98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37E5-1333-764F-8A10-C4CB36B387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011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B8B0B-4975-2548-855F-FF6F221877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0000"/>
          <a:lstStyle/>
          <a:p>
            <a:r>
              <a:rPr lang="fr-FR" u="sng" dirty="0">
                <a:uFill>
                  <a:solidFill>
                    <a:srgbClr val="FF0000"/>
                  </a:solidFill>
                </a:uFill>
              </a:rPr>
              <a:t>Filtrage en électronique : Analogique et Numérique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262978-45DA-5A46-BEC0-F711663C1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3449"/>
            <a:ext cx="9144000" cy="1655762"/>
          </a:xfrm>
        </p:spPr>
        <p:txBody>
          <a:bodyPr/>
          <a:lstStyle/>
          <a:p>
            <a:r>
              <a:rPr lang="fr-FR" dirty="0"/>
              <a:t>Niveau : Licence 1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10E1CFC-DB53-964D-BE85-B50CBBA88BEE}"/>
              </a:ext>
            </a:extLst>
          </p:cNvPr>
          <p:cNvSpPr txBox="1"/>
          <p:nvPr/>
        </p:nvSpPr>
        <p:spPr>
          <a:xfrm>
            <a:off x="814388" y="428625"/>
            <a:ext cx="2493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Leçon de Physique</a:t>
            </a:r>
          </a:p>
        </p:txBody>
      </p:sp>
    </p:spTree>
    <p:extLst>
      <p:ext uri="{BB962C8B-B14F-4D97-AF65-F5344CB8AC3E}">
        <p14:creationId xmlns:p14="http://schemas.microsoft.com/office/powerpoint/2010/main" val="322865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8507B0A7-53C3-7240-B17C-BEF079109F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6157268"/>
                  </p:ext>
                </p:extLst>
              </p:nvPr>
            </p:nvGraphicFramePr>
            <p:xfrm>
              <a:off x="1116806" y="519639"/>
              <a:ext cx="9958388" cy="60536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89597">
                      <a:extLst>
                        <a:ext uri="{9D8B030D-6E8A-4147-A177-3AD203B41FA5}">
                          <a16:colId xmlns:a16="http://schemas.microsoft.com/office/drawing/2014/main" val="2747779686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1169690999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1247510599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3352112224"/>
                        </a:ext>
                      </a:extLst>
                    </a:gridCol>
                  </a:tblGrid>
                  <a:tr h="112479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Basses fréquences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≪ </m:t>
                                </m:r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1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/>
                            <a:t>Hautes fréquences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≫</m:t>
                                </m:r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1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Point particulier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1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2171661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𝑗𝑥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→1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8242344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3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→1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fr-FR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8586117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100" b="0" i="1" smtClean="0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fr-FR" sz="3100" b="0" i="1" smtClean="0">
                                        <a:latin typeface="Cambria Math" panose="02040503050406030204" pitchFamily="18" charset="0"/>
                                      </a:rPr>
                                      <m:t>𝑑𝐵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→20</m:t>
                                </m:r>
                                <m:r>
                                  <m:rPr>
                                    <m:sty m:val="p"/>
                                  </m:rPr>
                                  <a:rPr lang="fr-FR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→0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800" b="0" i="1" smtClean="0">
                                    <a:latin typeface="Cambria Math" panose="02040503050406030204" pitchFamily="18" charset="0"/>
                                  </a:rPr>
                                  <m:t>−20</m:t>
                                </m:r>
                                <m:func>
                                  <m:funcPr>
                                    <m:ctrlPr>
                                      <a:rPr lang="fr-F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sz="18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fr-FR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fr-FR" sz="1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fr-FR" sz="1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</m:func>
                                <m:r>
                                  <a:rPr lang="fr-FR" sz="1800" b="0" i="1" smtClean="0">
                                    <a:latin typeface="Cambria Math" panose="02040503050406030204" pitchFamily="18" charset="0"/>
                                  </a:rPr>
                                  <m:t>=−3</m:t>
                                </m:r>
                                <m:r>
                                  <a:rPr lang="fr-FR" sz="1800" b="0" i="1" smtClean="0">
                                    <a:latin typeface="Cambria Math" panose="02040503050406030204" pitchFamily="18" charset="0"/>
                                  </a:rPr>
                                  <m:t>𝑑𝐵</m:t>
                                </m:r>
                              </m:oMath>
                            </m:oMathPara>
                          </a14:m>
                          <a:endParaRPr lang="fr-FR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3163227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31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oMath>
                            </m:oMathPara>
                          </a14:m>
                          <a:endParaRPr lang="fr-FR" sz="3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→0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7899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8507B0A7-53C3-7240-B17C-BEF079109F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6157268"/>
                  </p:ext>
                </p:extLst>
              </p:nvPr>
            </p:nvGraphicFramePr>
            <p:xfrm>
              <a:off x="1116806" y="519639"/>
              <a:ext cx="9958388" cy="60536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89597">
                      <a:extLst>
                        <a:ext uri="{9D8B030D-6E8A-4147-A177-3AD203B41FA5}">
                          <a16:colId xmlns:a16="http://schemas.microsoft.com/office/drawing/2014/main" val="2747779686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1169690999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1247510599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3352112224"/>
                        </a:ext>
                      </a:extLst>
                    </a:gridCol>
                  </a:tblGrid>
                  <a:tr h="155448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3252" r="-201531" b="-2894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9492" t="-3252" r="-100508" b="-2894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3252" r="-1020" b="-2894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2171661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142697" r="-20153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9492" t="-142697" r="-100508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142697" r="-1020"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8242344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t="-245455" r="-300000" b="-2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245455" r="-201531" b="-2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9492" t="-245455" r="-100508" b="-2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245455" r="-1020" b="-2034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8586117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t="-341573" r="-300000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341573" r="-201531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9492" t="-341573" r="-100508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341573" r="-1020" b="-10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163227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t="-441573" r="-30000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441573" r="-201531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9492" t="-441573" r="-100508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441573" r="-1020" b="-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789951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4E352036-44A1-4EC8-9329-CA862AC0A6F7}"/>
                  </a:ext>
                </a:extLst>
              </p:cNvPr>
              <p:cNvSpPr txBox="1"/>
              <p:nvPr/>
            </p:nvSpPr>
            <p:spPr>
              <a:xfrm>
                <a:off x="1727231" y="2024211"/>
                <a:ext cx="1346138" cy="569387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1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</m:oMath>
                  </m:oMathPara>
                </a14:m>
                <a:endParaRPr lang="en-US" sz="31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4E352036-44A1-4EC8-9329-CA862AC0A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231" y="2024211"/>
                <a:ext cx="1346138" cy="569387"/>
              </a:xfrm>
              <a:prstGeom prst="rect">
                <a:avLst/>
              </a:prstGeom>
              <a:blipFill>
                <a:blip r:embed="rId3"/>
                <a:stretch>
                  <a:fillRect l="-2804" b="-195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9BF01A72-470E-FA46-8FBA-EDC99781473B}"/>
              </a:ext>
            </a:extLst>
          </p:cNvPr>
          <p:cNvCxnSpPr>
            <a:cxnSpLocks/>
          </p:cNvCxnSpPr>
          <p:nvPr/>
        </p:nvCxnSpPr>
        <p:spPr>
          <a:xfrm>
            <a:off x="1843087" y="2479298"/>
            <a:ext cx="271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02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0D8BE42-A0ED-A94E-9A90-EDECD5976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094" y="0"/>
            <a:ext cx="9629812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D38AE0E-CE69-E647-A077-D610C65AF802}"/>
              </a:ext>
            </a:extLst>
          </p:cNvPr>
          <p:cNvSpPr/>
          <p:nvPr/>
        </p:nvSpPr>
        <p:spPr>
          <a:xfrm>
            <a:off x="2943225" y="1228725"/>
            <a:ext cx="3457575" cy="614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4B30A7-25DA-9D42-B148-3379A67DE0F8}"/>
              </a:ext>
            </a:extLst>
          </p:cNvPr>
          <p:cNvSpPr/>
          <p:nvPr/>
        </p:nvSpPr>
        <p:spPr>
          <a:xfrm>
            <a:off x="6605596" y="1843088"/>
            <a:ext cx="1414463" cy="2543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10E27E-442A-AC4B-96F8-C1073E36E1A6}"/>
              </a:ext>
            </a:extLst>
          </p:cNvPr>
          <p:cNvSpPr/>
          <p:nvPr/>
        </p:nvSpPr>
        <p:spPr>
          <a:xfrm>
            <a:off x="7815263" y="4386263"/>
            <a:ext cx="1757362" cy="201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BC3807A5-625A-1A4C-96AC-9F810E43D134}"/>
              </a:ext>
            </a:extLst>
          </p:cNvPr>
          <p:cNvSpPr/>
          <p:nvPr/>
        </p:nvSpPr>
        <p:spPr>
          <a:xfrm>
            <a:off x="5753166" y="1571624"/>
            <a:ext cx="4162360" cy="4764883"/>
          </a:xfrm>
          <a:custGeom>
            <a:avLst/>
            <a:gdLst>
              <a:gd name="connsiteX0" fmla="*/ 1959769 w 3919538"/>
              <a:gd name="connsiteY0" fmla="*/ 0 h 1700212"/>
              <a:gd name="connsiteX1" fmla="*/ 3919538 w 3919538"/>
              <a:gd name="connsiteY1" fmla="*/ 850106 h 1700212"/>
              <a:gd name="connsiteX2" fmla="*/ 1959769 w 3919538"/>
              <a:gd name="connsiteY2" fmla="*/ 850106 h 1700212"/>
              <a:gd name="connsiteX3" fmla="*/ 1959769 w 3919538"/>
              <a:gd name="connsiteY3" fmla="*/ 0 h 1700212"/>
              <a:gd name="connsiteX0" fmla="*/ 1959769 w 3919538"/>
              <a:gd name="connsiteY0" fmla="*/ 0 h 1700212"/>
              <a:gd name="connsiteX1" fmla="*/ 3919538 w 3919538"/>
              <a:gd name="connsiteY1" fmla="*/ 850106 h 1700212"/>
              <a:gd name="connsiteX0" fmla="*/ 0 w 2407586"/>
              <a:gd name="connsiteY0" fmla="*/ 1557338 h 2407444"/>
              <a:gd name="connsiteX1" fmla="*/ 1959769 w 2407586"/>
              <a:gd name="connsiteY1" fmla="*/ 2407444 h 2407444"/>
              <a:gd name="connsiteX2" fmla="*/ 0 w 2407586"/>
              <a:gd name="connsiteY2" fmla="*/ 2407444 h 2407444"/>
              <a:gd name="connsiteX3" fmla="*/ 0 w 2407586"/>
              <a:gd name="connsiteY3" fmla="*/ 1557338 h 2407444"/>
              <a:gd name="connsiteX0" fmla="*/ 1914525 w 2407586"/>
              <a:gd name="connsiteY0" fmla="*/ 0 h 2407444"/>
              <a:gd name="connsiteX1" fmla="*/ 1959769 w 2407586"/>
              <a:gd name="connsiteY1" fmla="*/ 2407444 h 2407444"/>
              <a:gd name="connsiteX0" fmla="*/ 812006 w 2920132"/>
              <a:gd name="connsiteY0" fmla="*/ 1557338 h 2407444"/>
              <a:gd name="connsiteX1" fmla="*/ 2771775 w 2920132"/>
              <a:gd name="connsiteY1" fmla="*/ 2407444 h 2407444"/>
              <a:gd name="connsiteX2" fmla="*/ 812006 w 2920132"/>
              <a:gd name="connsiteY2" fmla="*/ 2407444 h 2407444"/>
              <a:gd name="connsiteX3" fmla="*/ 812006 w 2920132"/>
              <a:gd name="connsiteY3" fmla="*/ 1557338 h 2407444"/>
              <a:gd name="connsiteX0" fmla="*/ 2726531 w 2920132"/>
              <a:gd name="connsiteY0" fmla="*/ 0 h 2407444"/>
              <a:gd name="connsiteX1" fmla="*/ 0 w 2920132"/>
              <a:gd name="connsiteY1" fmla="*/ 792956 h 2407444"/>
              <a:gd name="connsiteX0" fmla="*/ 812006 w 2771775"/>
              <a:gd name="connsiteY0" fmla="*/ 1705019 h 2555125"/>
              <a:gd name="connsiteX1" fmla="*/ 2771775 w 2771775"/>
              <a:gd name="connsiteY1" fmla="*/ 2555125 h 2555125"/>
              <a:gd name="connsiteX2" fmla="*/ 812006 w 2771775"/>
              <a:gd name="connsiteY2" fmla="*/ 2555125 h 2555125"/>
              <a:gd name="connsiteX3" fmla="*/ 812006 w 2771775"/>
              <a:gd name="connsiteY3" fmla="*/ 1705019 h 2555125"/>
              <a:gd name="connsiteX0" fmla="*/ 2726531 w 2771775"/>
              <a:gd name="connsiteY0" fmla="*/ 147681 h 2555125"/>
              <a:gd name="connsiteX1" fmla="*/ 1371599 w 2771775"/>
              <a:gd name="connsiteY1" fmla="*/ 61956 h 2555125"/>
              <a:gd name="connsiteX2" fmla="*/ 0 w 2771775"/>
              <a:gd name="connsiteY2" fmla="*/ 940637 h 2555125"/>
              <a:gd name="connsiteX0" fmla="*/ 812006 w 2771775"/>
              <a:gd name="connsiteY0" fmla="*/ 1653798 h 2503904"/>
              <a:gd name="connsiteX1" fmla="*/ 2771775 w 2771775"/>
              <a:gd name="connsiteY1" fmla="*/ 2503904 h 2503904"/>
              <a:gd name="connsiteX2" fmla="*/ 812006 w 2771775"/>
              <a:gd name="connsiteY2" fmla="*/ 2503904 h 2503904"/>
              <a:gd name="connsiteX3" fmla="*/ 812006 w 2771775"/>
              <a:gd name="connsiteY3" fmla="*/ 1653798 h 2503904"/>
              <a:gd name="connsiteX0" fmla="*/ 2726531 w 2771775"/>
              <a:gd name="connsiteY0" fmla="*/ 96460 h 2503904"/>
              <a:gd name="connsiteX1" fmla="*/ 1371599 w 2771775"/>
              <a:gd name="connsiteY1" fmla="*/ 10735 h 2503904"/>
              <a:gd name="connsiteX2" fmla="*/ 942975 w 2771775"/>
              <a:gd name="connsiteY2" fmla="*/ 310774 h 2503904"/>
              <a:gd name="connsiteX3" fmla="*/ 0 w 2771775"/>
              <a:gd name="connsiteY3" fmla="*/ 889416 h 2503904"/>
              <a:gd name="connsiteX0" fmla="*/ 812006 w 2771775"/>
              <a:gd name="connsiteY0" fmla="*/ 1653798 h 2503904"/>
              <a:gd name="connsiteX1" fmla="*/ 2771775 w 2771775"/>
              <a:gd name="connsiteY1" fmla="*/ 2503904 h 2503904"/>
              <a:gd name="connsiteX2" fmla="*/ 812006 w 2771775"/>
              <a:gd name="connsiteY2" fmla="*/ 2503904 h 2503904"/>
              <a:gd name="connsiteX3" fmla="*/ 812006 w 2771775"/>
              <a:gd name="connsiteY3" fmla="*/ 1653798 h 2503904"/>
              <a:gd name="connsiteX0" fmla="*/ 2726531 w 2771775"/>
              <a:gd name="connsiteY0" fmla="*/ 96460 h 2503904"/>
              <a:gd name="connsiteX1" fmla="*/ 1371599 w 2771775"/>
              <a:gd name="connsiteY1" fmla="*/ 10735 h 2503904"/>
              <a:gd name="connsiteX2" fmla="*/ 785812 w 2771775"/>
              <a:gd name="connsiteY2" fmla="*/ 253624 h 2503904"/>
              <a:gd name="connsiteX3" fmla="*/ 0 w 2771775"/>
              <a:gd name="connsiteY3" fmla="*/ 889416 h 2503904"/>
              <a:gd name="connsiteX0" fmla="*/ 812006 w 2771775"/>
              <a:gd name="connsiteY0" fmla="*/ 1557338 h 2407444"/>
              <a:gd name="connsiteX1" fmla="*/ 2771775 w 2771775"/>
              <a:gd name="connsiteY1" fmla="*/ 2407444 h 2407444"/>
              <a:gd name="connsiteX2" fmla="*/ 812006 w 2771775"/>
              <a:gd name="connsiteY2" fmla="*/ 2407444 h 2407444"/>
              <a:gd name="connsiteX3" fmla="*/ 812006 w 2771775"/>
              <a:gd name="connsiteY3" fmla="*/ 1557338 h 2407444"/>
              <a:gd name="connsiteX0" fmla="*/ 2726531 w 2771775"/>
              <a:gd name="connsiteY0" fmla="*/ 0 h 2407444"/>
              <a:gd name="connsiteX1" fmla="*/ 1371599 w 2771775"/>
              <a:gd name="connsiteY1" fmla="*/ 28575 h 2407444"/>
              <a:gd name="connsiteX2" fmla="*/ 785812 w 2771775"/>
              <a:gd name="connsiteY2" fmla="*/ 157164 h 2407444"/>
              <a:gd name="connsiteX3" fmla="*/ 0 w 2771775"/>
              <a:gd name="connsiteY3" fmla="*/ 792956 h 2407444"/>
              <a:gd name="connsiteX0" fmla="*/ 740568 w 2700337"/>
              <a:gd name="connsiteY0" fmla="*/ 1557338 h 2407444"/>
              <a:gd name="connsiteX1" fmla="*/ 2700337 w 2700337"/>
              <a:gd name="connsiteY1" fmla="*/ 2407444 h 2407444"/>
              <a:gd name="connsiteX2" fmla="*/ 740568 w 2700337"/>
              <a:gd name="connsiteY2" fmla="*/ 2407444 h 2407444"/>
              <a:gd name="connsiteX3" fmla="*/ 740568 w 2700337"/>
              <a:gd name="connsiteY3" fmla="*/ 1557338 h 2407444"/>
              <a:gd name="connsiteX0" fmla="*/ 2655093 w 2700337"/>
              <a:gd name="connsiteY0" fmla="*/ 0 h 2407444"/>
              <a:gd name="connsiteX1" fmla="*/ 1300161 w 2700337"/>
              <a:gd name="connsiteY1" fmla="*/ 28575 h 2407444"/>
              <a:gd name="connsiteX2" fmla="*/ 714374 w 2700337"/>
              <a:gd name="connsiteY2" fmla="*/ 157164 h 2407444"/>
              <a:gd name="connsiteX3" fmla="*/ 0 w 2700337"/>
              <a:gd name="connsiteY3" fmla="*/ 964406 h 2407444"/>
              <a:gd name="connsiteX0" fmla="*/ 0 w 3845719"/>
              <a:gd name="connsiteY0" fmla="*/ 2543175 h 2543175"/>
              <a:gd name="connsiteX1" fmla="*/ 3845719 w 3845719"/>
              <a:gd name="connsiteY1" fmla="*/ 2407444 h 2543175"/>
              <a:gd name="connsiteX2" fmla="*/ 1885950 w 3845719"/>
              <a:gd name="connsiteY2" fmla="*/ 2407444 h 2543175"/>
              <a:gd name="connsiteX3" fmla="*/ 0 w 3845719"/>
              <a:gd name="connsiteY3" fmla="*/ 2543175 h 2543175"/>
              <a:gd name="connsiteX0" fmla="*/ 3800475 w 3845719"/>
              <a:gd name="connsiteY0" fmla="*/ 0 h 2543175"/>
              <a:gd name="connsiteX1" fmla="*/ 2445543 w 3845719"/>
              <a:gd name="connsiteY1" fmla="*/ 28575 h 2543175"/>
              <a:gd name="connsiteX2" fmla="*/ 1859756 w 3845719"/>
              <a:gd name="connsiteY2" fmla="*/ 157164 h 2543175"/>
              <a:gd name="connsiteX3" fmla="*/ 1145382 w 3845719"/>
              <a:gd name="connsiteY3" fmla="*/ 964406 h 2543175"/>
              <a:gd name="connsiteX0" fmla="*/ 0 w 3674269"/>
              <a:gd name="connsiteY0" fmla="*/ 3171825 h 3171825"/>
              <a:gd name="connsiteX1" fmla="*/ 3674269 w 3674269"/>
              <a:gd name="connsiteY1" fmla="*/ 2407444 h 3171825"/>
              <a:gd name="connsiteX2" fmla="*/ 1714500 w 3674269"/>
              <a:gd name="connsiteY2" fmla="*/ 2407444 h 3171825"/>
              <a:gd name="connsiteX3" fmla="*/ 0 w 3674269"/>
              <a:gd name="connsiteY3" fmla="*/ 3171825 h 3171825"/>
              <a:gd name="connsiteX0" fmla="*/ 3629025 w 3674269"/>
              <a:gd name="connsiteY0" fmla="*/ 0 h 3171825"/>
              <a:gd name="connsiteX1" fmla="*/ 2274093 w 3674269"/>
              <a:gd name="connsiteY1" fmla="*/ 28575 h 3171825"/>
              <a:gd name="connsiteX2" fmla="*/ 1688306 w 3674269"/>
              <a:gd name="connsiteY2" fmla="*/ 157164 h 3171825"/>
              <a:gd name="connsiteX3" fmla="*/ 973932 w 3674269"/>
              <a:gd name="connsiteY3" fmla="*/ 964406 h 3171825"/>
              <a:gd name="connsiteX0" fmla="*/ 0 w 3674269"/>
              <a:gd name="connsiteY0" fmla="*/ 3171825 h 3171825"/>
              <a:gd name="connsiteX1" fmla="*/ 3674269 w 3674269"/>
              <a:gd name="connsiteY1" fmla="*/ 2407444 h 3171825"/>
              <a:gd name="connsiteX2" fmla="*/ 1714500 w 3674269"/>
              <a:gd name="connsiteY2" fmla="*/ 2407444 h 3171825"/>
              <a:gd name="connsiteX3" fmla="*/ 0 w 3674269"/>
              <a:gd name="connsiteY3" fmla="*/ 3171825 h 3171825"/>
              <a:gd name="connsiteX0" fmla="*/ 3629025 w 3674269"/>
              <a:gd name="connsiteY0" fmla="*/ 0 h 3171825"/>
              <a:gd name="connsiteX1" fmla="*/ 2274093 w 3674269"/>
              <a:gd name="connsiteY1" fmla="*/ 28575 h 3171825"/>
              <a:gd name="connsiteX2" fmla="*/ 1688306 w 3674269"/>
              <a:gd name="connsiteY2" fmla="*/ 157164 h 3171825"/>
              <a:gd name="connsiteX3" fmla="*/ 1259681 w 3674269"/>
              <a:gd name="connsiteY3" fmla="*/ 614363 h 3171825"/>
              <a:gd name="connsiteX4" fmla="*/ 973932 w 3674269"/>
              <a:gd name="connsiteY4" fmla="*/ 964406 h 3171825"/>
              <a:gd name="connsiteX0" fmla="*/ 585787 w 4260056"/>
              <a:gd name="connsiteY0" fmla="*/ 3171825 h 3621881"/>
              <a:gd name="connsiteX1" fmla="*/ 4260056 w 4260056"/>
              <a:gd name="connsiteY1" fmla="*/ 2407444 h 3621881"/>
              <a:gd name="connsiteX2" fmla="*/ 0 w 4260056"/>
              <a:gd name="connsiteY2" fmla="*/ 3621881 h 3621881"/>
              <a:gd name="connsiteX3" fmla="*/ 585787 w 4260056"/>
              <a:gd name="connsiteY3" fmla="*/ 3171825 h 3621881"/>
              <a:gd name="connsiteX0" fmla="*/ 4214812 w 4260056"/>
              <a:gd name="connsiteY0" fmla="*/ 0 h 3621881"/>
              <a:gd name="connsiteX1" fmla="*/ 2859880 w 4260056"/>
              <a:gd name="connsiteY1" fmla="*/ 28575 h 3621881"/>
              <a:gd name="connsiteX2" fmla="*/ 2274093 w 4260056"/>
              <a:gd name="connsiteY2" fmla="*/ 157164 h 3621881"/>
              <a:gd name="connsiteX3" fmla="*/ 1845468 w 4260056"/>
              <a:gd name="connsiteY3" fmla="*/ 614363 h 3621881"/>
              <a:gd name="connsiteX4" fmla="*/ 1559719 w 4260056"/>
              <a:gd name="connsiteY4" fmla="*/ 964406 h 3621881"/>
              <a:gd name="connsiteX0" fmla="*/ 812006 w 4441031"/>
              <a:gd name="connsiteY0" fmla="*/ 3171825 h 4321969"/>
              <a:gd name="connsiteX1" fmla="*/ 0 w 4441031"/>
              <a:gd name="connsiteY1" fmla="*/ 4321969 h 4321969"/>
              <a:gd name="connsiteX2" fmla="*/ 226219 w 4441031"/>
              <a:gd name="connsiteY2" fmla="*/ 3621881 h 4321969"/>
              <a:gd name="connsiteX3" fmla="*/ 812006 w 4441031"/>
              <a:gd name="connsiteY3" fmla="*/ 3171825 h 4321969"/>
              <a:gd name="connsiteX0" fmla="*/ 4441031 w 4441031"/>
              <a:gd name="connsiteY0" fmla="*/ 0 h 4321969"/>
              <a:gd name="connsiteX1" fmla="*/ 3086099 w 4441031"/>
              <a:gd name="connsiteY1" fmla="*/ 28575 h 4321969"/>
              <a:gd name="connsiteX2" fmla="*/ 2500312 w 4441031"/>
              <a:gd name="connsiteY2" fmla="*/ 157164 h 4321969"/>
              <a:gd name="connsiteX3" fmla="*/ 2071687 w 4441031"/>
              <a:gd name="connsiteY3" fmla="*/ 614363 h 4321969"/>
              <a:gd name="connsiteX4" fmla="*/ 1785938 w 4441031"/>
              <a:gd name="connsiteY4" fmla="*/ 964406 h 4321969"/>
              <a:gd name="connsiteX0" fmla="*/ 812006 w 4441031"/>
              <a:gd name="connsiteY0" fmla="*/ 3171825 h 4321969"/>
              <a:gd name="connsiteX1" fmla="*/ 0 w 4441031"/>
              <a:gd name="connsiteY1" fmla="*/ 4321969 h 4321969"/>
              <a:gd name="connsiteX2" fmla="*/ 226219 w 4441031"/>
              <a:gd name="connsiteY2" fmla="*/ 3621881 h 4321969"/>
              <a:gd name="connsiteX3" fmla="*/ 812006 w 4441031"/>
              <a:gd name="connsiteY3" fmla="*/ 3171825 h 4321969"/>
              <a:gd name="connsiteX0" fmla="*/ 4441031 w 4441031"/>
              <a:gd name="connsiteY0" fmla="*/ 0 h 4321969"/>
              <a:gd name="connsiteX1" fmla="*/ 3086099 w 4441031"/>
              <a:gd name="connsiteY1" fmla="*/ 28575 h 4321969"/>
              <a:gd name="connsiteX2" fmla="*/ 2500312 w 4441031"/>
              <a:gd name="connsiteY2" fmla="*/ 157164 h 4321969"/>
              <a:gd name="connsiteX3" fmla="*/ 2071687 w 4441031"/>
              <a:gd name="connsiteY3" fmla="*/ 614363 h 4321969"/>
              <a:gd name="connsiteX4" fmla="*/ 1785938 w 4441031"/>
              <a:gd name="connsiteY4" fmla="*/ 964406 h 4321969"/>
              <a:gd name="connsiteX0" fmla="*/ 589043 w 4218068"/>
              <a:gd name="connsiteY0" fmla="*/ 3171825 h 3647751"/>
              <a:gd name="connsiteX1" fmla="*/ 362825 w 4218068"/>
              <a:gd name="connsiteY1" fmla="*/ 3536157 h 3647751"/>
              <a:gd name="connsiteX2" fmla="*/ 3256 w 4218068"/>
              <a:gd name="connsiteY2" fmla="*/ 3621881 h 3647751"/>
              <a:gd name="connsiteX3" fmla="*/ 589043 w 4218068"/>
              <a:gd name="connsiteY3" fmla="*/ 3171825 h 3647751"/>
              <a:gd name="connsiteX0" fmla="*/ 4218068 w 4218068"/>
              <a:gd name="connsiteY0" fmla="*/ 0 h 3647751"/>
              <a:gd name="connsiteX1" fmla="*/ 2863136 w 4218068"/>
              <a:gd name="connsiteY1" fmla="*/ 28575 h 3647751"/>
              <a:gd name="connsiteX2" fmla="*/ 2277349 w 4218068"/>
              <a:gd name="connsiteY2" fmla="*/ 157164 h 3647751"/>
              <a:gd name="connsiteX3" fmla="*/ 1848724 w 4218068"/>
              <a:gd name="connsiteY3" fmla="*/ 614363 h 3647751"/>
              <a:gd name="connsiteX4" fmla="*/ 1562975 w 4218068"/>
              <a:gd name="connsiteY4" fmla="*/ 964406 h 3647751"/>
              <a:gd name="connsiteX0" fmla="*/ 588104 w 4217129"/>
              <a:gd name="connsiteY0" fmla="*/ 3171825 h 5050632"/>
              <a:gd name="connsiteX1" fmla="*/ 890524 w 4217129"/>
              <a:gd name="connsiteY1" fmla="*/ 5050632 h 5050632"/>
              <a:gd name="connsiteX2" fmla="*/ 2317 w 4217129"/>
              <a:gd name="connsiteY2" fmla="*/ 3621881 h 5050632"/>
              <a:gd name="connsiteX3" fmla="*/ 588104 w 4217129"/>
              <a:gd name="connsiteY3" fmla="*/ 3171825 h 5050632"/>
              <a:gd name="connsiteX0" fmla="*/ 4217129 w 4217129"/>
              <a:gd name="connsiteY0" fmla="*/ 0 h 5050632"/>
              <a:gd name="connsiteX1" fmla="*/ 2862197 w 4217129"/>
              <a:gd name="connsiteY1" fmla="*/ 28575 h 5050632"/>
              <a:gd name="connsiteX2" fmla="*/ 2276410 w 4217129"/>
              <a:gd name="connsiteY2" fmla="*/ 157164 h 5050632"/>
              <a:gd name="connsiteX3" fmla="*/ 1847785 w 4217129"/>
              <a:gd name="connsiteY3" fmla="*/ 614363 h 5050632"/>
              <a:gd name="connsiteX4" fmla="*/ 1562036 w 4217129"/>
              <a:gd name="connsiteY4" fmla="*/ 964406 h 5050632"/>
              <a:gd name="connsiteX0" fmla="*/ 188054 w 4217129"/>
              <a:gd name="connsiteY0" fmla="*/ 3529013 h 5050632"/>
              <a:gd name="connsiteX1" fmla="*/ 890524 w 4217129"/>
              <a:gd name="connsiteY1" fmla="*/ 5050632 h 5050632"/>
              <a:gd name="connsiteX2" fmla="*/ 2317 w 4217129"/>
              <a:gd name="connsiteY2" fmla="*/ 3621881 h 5050632"/>
              <a:gd name="connsiteX3" fmla="*/ 188054 w 4217129"/>
              <a:gd name="connsiteY3" fmla="*/ 3529013 h 5050632"/>
              <a:gd name="connsiteX0" fmla="*/ 4217129 w 4217129"/>
              <a:gd name="connsiteY0" fmla="*/ 0 h 5050632"/>
              <a:gd name="connsiteX1" fmla="*/ 2862197 w 4217129"/>
              <a:gd name="connsiteY1" fmla="*/ 28575 h 5050632"/>
              <a:gd name="connsiteX2" fmla="*/ 2276410 w 4217129"/>
              <a:gd name="connsiteY2" fmla="*/ 157164 h 5050632"/>
              <a:gd name="connsiteX3" fmla="*/ 1847785 w 4217129"/>
              <a:gd name="connsiteY3" fmla="*/ 614363 h 5050632"/>
              <a:gd name="connsiteX4" fmla="*/ 1562036 w 4217129"/>
              <a:gd name="connsiteY4" fmla="*/ 964406 h 5050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7129" h="5050632" stroke="0" extrusionOk="0">
                <a:moveTo>
                  <a:pt x="188054" y="3529013"/>
                </a:moveTo>
                <a:cubicBezTo>
                  <a:pt x="1270405" y="3529013"/>
                  <a:pt x="890524" y="4581131"/>
                  <a:pt x="890524" y="5050632"/>
                </a:cubicBezTo>
                <a:cubicBezTo>
                  <a:pt x="1723167" y="3917157"/>
                  <a:pt x="-73089" y="3855244"/>
                  <a:pt x="2317" y="3621881"/>
                </a:cubicBezTo>
                <a:lnTo>
                  <a:pt x="188054" y="3529013"/>
                </a:lnTo>
                <a:close/>
              </a:path>
              <a:path w="4217129" h="5050632" fill="none">
                <a:moveTo>
                  <a:pt x="4217129" y="0"/>
                </a:moveTo>
                <a:cubicBezTo>
                  <a:pt x="3996070" y="45244"/>
                  <a:pt x="3138522" y="-27980"/>
                  <a:pt x="2862197" y="28575"/>
                </a:cubicBezTo>
                <a:cubicBezTo>
                  <a:pt x="2710194" y="33338"/>
                  <a:pt x="2505010" y="10717"/>
                  <a:pt x="2276410" y="157164"/>
                </a:cubicBezTo>
                <a:cubicBezTo>
                  <a:pt x="2119248" y="259558"/>
                  <a:pt x="1966847" y="479823"/>
                  <a:pt x="1847785" y="614363"/>
                </a:cubicBezTo>
                <a:cubicBezTo>
                  <a:pt x="1728723" y="748903"/>
                  <a:pt x="1621567" y="910828"/>
                  <a:pt x="1562036" y="96440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9E2E5873-5C80-3D4F-B286-458BDCE0478A}"/>
              </a:ext>
            </a:extLst>
          </p:cNvPr>
          <p:cNvCxnSpPr>
            <a:cxnSpLocks/>
          </p:cNvCxnSpPr>
          <p:nvPr/>
        </p:nvCxnSpPr>
        <p:spPr>
          <a:xfrm flipH="1">
            <a:off x="6463209" y="2478881"/>
            <a:ext cx="849620" cy="190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D7608CC-6C23-AB42-941A-EBE0E7104A46}"/>
              </a:ext>
            </a:extLst>
          </p:cNvPr>
          <p:cNvSpPr/>
          <p:nvPr/>
        </p:nvSpPr>
        <p:spPr>
          <a:xfrm>
            <a:off x="6605596" y="4379119"/>
            <a:ext cx="1228750" cy="121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5C5270-9FC3-3448-ABEC-D84CCF081F3A}"/>
              </a:ext>
            </a:extLst>
          </p:cNvPr>
          <p:cNvSpPr/>
          <p:nvPr/>
        </p:nvSpPr>
        <p:spPr>
          <a:xfrm>
            <a:off x="6400800" y="1835944"/>
            <a:ext cx="414337" cy="4607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5D84255D-AD5F-6A40-B8FD-83C85456C358}"/>
              </a:ext>
            </a:extLst>
          </p:cNvPr>
          <p:cNvCxnSpPr/>
          <p:nvPr/>
        </p:nvCxnSpPr>
        <p:spPr>
          <a:xfrm>
            <a:off x="6400800" y="1885952"/>
            <a:ext cx="14335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16DA9C9E-B529-8F45-9ECD-FF06AF82FD7D}"/>
              </a:ext>
            </a:extLst>
          </p:cNvPr>
          <p:cNvCxnSpPr/>
          <p:nvPr/>
        </p:nvCxnSpPr>
        <p:spPr>
          <a:xfrm>
            <a:off x="6443664" y="1885952"/>
            <a:ext cx="0" cy="25003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94ED3F3D-79E9-8A46-970A-55F725ADDFD4}"/>
              </a:ext>
            </a:extLst>
          </p:cNvPr>
          <p:cNvSpPr/>
          <p:nvPr/>
        </p:nvSpPr>
        <p:spPr>
          <a:xfrm>
            <a:off x="7791680" y="1828800"/>
            <a:ext cx="99818" cy="1214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5106FF1-E5BA-9A49-80A5-35E0BDA67B67}"/>
              </a:ext>
            </a:extLst>
          </p:cNvPr>
          <p:cNvSpPr/>
          <p:nvPr/>
        </p:nvSpPr>
        <p:spPr>
          <a:xfrm flipV="1">
            <a:off x="6377237" y="4332687"/>
            <a:ext cx="152400" cy="12144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1FB3641-1BB6-FD4C-80EE-87A156F34BAC}"/>
              </a:ext>
            </a:extLst>
          </p:cNvPr>
          <p:cNvSpPr txBox="1"/>
          <p:nvPr/>
        </p:nvSpPr>
        <p:spPr>
          <a:xfrm>
            <a:off x="5965104" y="498636"/>
            <a:ext cx="8242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150 Hz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21E7CD5-0D1A-134E-BB41-AEC15F340B70}"/>
              </a:ext>
            </a:extLst>
          </p:cNvPr>
          <p:cNvSpPr txBox="1"/>
          <p:nvPr/>
        </p:nvSpPr>
        <p:spPr>
          <a:xfrm>
            <a:off x="7544287" y="498636"/>
            <a:ext cx="6944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2 kHz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47ABCCB-4957-9344-B8AE-CB15A901C6A5}"/>
              </a:ext>
            </a:extLst>
          </p:cNvPr>
          <p:cNvSpPr/>
          <p:nvPr/>
        </p:nvSpPr>
        <p:spPr>
          <a:xfrm>
            <a:off x="2943225" y="867967"/>
            <a:ext cx="3479007" cy="3487935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729C69-0CC2-DE41-9119-E1ED16CC3128}"/>
              </a:ext>
            </a:extLst>
          </p:cNvPr>
          <p:cNvSpPr/>
          <p:nvPr/>
        </p:nvSpPr>
        <p:spPr>
          <a:xfrm>
            <a:off x="7841589" y="1885952"/>
            <a:ext cx="3311685" cy="4540080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BFF72469-BA91-8F42-8E55-00D9A57CF008}"/>
              </a:ext>
            </a:extLst>
          </p:cNvPr>
          <p:cNvCxnSpPr>
            <a:stCxn id="33" idx="0"/>
          </p:cNvCxnSpPr>
          <p:nvPr/>
        </p:nvCxnSpPr>
        <p:spPr>
          <a:xfrm flipH="1">
            <a:off x="5753166" y="4454130"/>
            <a:ext cx="700271" cy="1446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08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A120F-7A0E-7D45-9DBC-423023E6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6845D-04E0-AE41-A9B0-1A53D6E35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488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C9944816-BB74-5748-A26E-6D82434C42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8054573"/>
                  </p:ext>
                </p:extLst>
              </p:nvPr>
            </p:nvGraphicFramePr>
            <p:xfrm>
              <a:off x="1116806" y="519639"/>
              <a:ext cx="9958388" cy="61091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97857">
                      <a:extLst>
                        <a:ext uri="{9D8B030D-6E8A-4147-A177-3AD203B41FA5}">
                          <a16:colId xmlns:a16="http://schemas.microsoft.com/office/drawing/2014/main" val="2747779686"/>
                        </a:ext>
                      </a:extLst>
                    </a:gridCol>
                    <a:gridCol w="3171825">
                      <a:extLst>
                        <a:ext uri="{9D8B030D-6E8A-4147-A177-3AD203B41FA5}">
                          <a16:colId xmlns:a16="http://schemas.microsoft.com/office/drawing/2014/main" val="1169690999"/>
                        </a:ext>
                      </a:extLst>
                    </a:gridCol>
                    <a:gridCol w="2399109">
                      <a:extLst>
                        <a:ext uri="{9D8B030D-6E8A-4147-A177-3AD203B41FA5}">
                          <a16:colId xmlns:a16="http://schemas.microsoft.com/office/drawing/2014/main" val="1247510599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3352112224"/>
                        </a:ext>
                      </a:extLst>
                    </a:gridCol>
                  </a:tblGrid>
                  <a:tr h="112479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Basses fréquences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≪ </m:t>
                                </m:r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1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dirty="0"/>
                            <a:t>Hautes fréquences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≫</m:t>
                                </m:r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1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Point particulier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1" dirty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52171661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𝑗𝑥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𝑗𝑄𝑥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8242344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fr-FR" sz="3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3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𝑄𝑥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8586117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100" b="0" i="1" smtClean="0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fr-FR" sz="3100" b="0" i="1" smtClean="0">
                                        <a:latin typeface="Cambria Math" panose="02040503050406030204" pitchFamily="18" charset="0"/>
                                      </a:rPr>
                                      <m:t>𝑑𝐵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→20</m:t>
                                </m:r>
                                <m:func>
                                  <m:func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sz="24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−20</m:t>
                                </m:r>
                                <m:r>
                                  <m:rPr>
                                    <m:sty m:val="p"/>
                                  </m:rPr>
                                  <a:rPr lang="fr-FR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→−20</m:t>
                                </m:r>
                                <m:func>
                                  <m:func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sz="24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−20</m:t>
                                </m:r>
                                <m:r>
                                  <m:rPr>
                                    <m:sty m:val="p"/>
                                  </m:rPr>
                                  <a:rPr lang="fr-FR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3163227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31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oMath>
                            </m:oMathPara>
                          </a14:m>
                          <a:endParaRPr lang="fr-FR" sz="3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→−</m:t>
                                </m:r>
                                <m:f>
                                  <m:f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7899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au 4">
                <a:extLst>
                  <a:ext uri="{FF2B5EF4-FFF2-40B4-BE49-F238E27FC236}">
                    <a16:creationId xmlns:a16="http://schemas.microsoft.com/office/drawing/2014/main" id="{C9944816-BB74-5748-A26E-6D82434C42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8054573"/>
                  </p:ext>
                </p:extLst>
              </p:nvPr>
            </p:nvGraphicFramePr>
            <p:xfrm>
              <a:off x="1116806" y="519639"/>
              <a:ext cx="9958388" cy="61091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97857">
                      <a:extLst>
                        <a:ext uri="{9D8B030D-6E8A-4147-A177-3AD203B41FA5}">
                          <a16:colId xmlns:a16="http://schemas.microsoft.com/office/drawing/2014/main" val="2747779686"/>
                        </a:ext>
                      </a:extLst>
                    </a:gridCol>
                    <a:gridCol w="3171825">
                      <a:extLst>
                        <a:ext uri="{9D8B030D-6E8A-4147-A177-3AD203B41FA5}">
                          <a16:colId xmlns:a16="http://schemas.microsoft.com/office/drawing/2014/main" val="1169690999"/>
                        </a:ext>
                      </a:extLst>
                    </a:gridCol>
                    <a:gridCol w="2399109">
                      <a:extLst>
                        <a:ext uri="{9D8B030D-6E8A-4147-A177-3AD203B41FA5}">
                          <a16:colId xmlns:a16="http://schemas.microsoft.com/office/drawing/2014/main" val="1247510599"/>
                        </a:ext>
                      </a:extLst>
                    </a:gridCol>
                    <a:gridCol w="2489597">
                      <a:extLst>
                        <a:ext uri="{9D8B030D-6E8A-4147-A177-3AD203B41FA5}">
                          <a16:colId xmlns:a16="http://schemas.microsoft.com/office/drawing/2014/main" val="3352112224"/>
                        </a:ext>
                      </a:extLst>
                    </a:gridCol>
                  </a:tblGrid>
                  <a:tr h="155448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60000" t="-3252" r="-155200" b="-2934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10526" t="-3252" r="-104211" b="-2934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3252" r="-1020" b="-2934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2171661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60000" t="-144318" r="-155200" b="-3102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10526" t="-144318" r="-104211" b="-3102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144318" r="-1020" b="-3102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8242344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t="-241573" r="-425333" b="-2067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60000" t="-241573" r="-155200" b="-2067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10526" t="-241573" r="-104211" b="-2067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241573" r="-1020" b="-2067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8586117"/>
                      </a:ext>
                    </a:extLst>
                  </a:tr>
                  <a:tr h="1180275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t="-326882" r="-425333" b="-978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60000" t="-326882" r="-155200" b="-978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10526" t="-326882" r="-104211" b="-978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326882" r="-1020" b="-978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163227"/>
                      </a:ext>
                    </a:extLst>
                  </a:tr>
                  <a:tr h="112479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t="-446067" r="-425333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60000" t="-446067" r="-155200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10526" t="-446067" r="-104211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1020" t="-446067" r="-1020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789951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37">
                <a:extLst>
                  <a:ext uri="{FF2B5EF4-FFF2-40B4-BE49-F238E27FC236}">
                    <a16:creationId xmlns:a16="http://schemas.microsoft.com/office/drawing/2014/main" id="{CF084514-3EB7-CC45-8262-F45F78F087F5}"/>
                  </a:ext>
                </a:extLst>
              </p:cNvPr>
              <p:cNvSpPr txBox="1"/>
              <p:nvPr/>
            </p:nvSpPr>
            <p:spPr>
              <a:xfrm>
                <a:off x="1727231" y="2024211"/>
                <a:ext cx="1346138" cy="569387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1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</m:oMath>
                  </m:oMathPara>
                </a14:m>
                <a:endParaRPr lang="en-US" sz="31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feld 37">
                <a:extLst>
                  <a:ext uri="{FF2B5EF4-FFF2-40B4-BE49-F238E27FC236}">
                    <a16:creationId xmlns:a16="http://schemas.microsoft.com/office/drawing/2014/main" id="{CF084514-3EB7-CC45-8262-F45F78F08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231" y="2024211"/>
                <a:ext cx="1346138" cy="569387"/>
              </a:xfrm>
              <a:prstGeom prst="rect">
                <a:avLst/>
              </a:prstGeom>
              <a:blipFill>
                <a:blip r:embed="rId3"/>
                <a:stretch>
                  <a:fillRect l="-2804" b="-195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4A2E3E2-7A7F-AE47-9B24-F99378E7FCE5}"/>
              </a:ext>
            </a:extLst>
          </p:cNvPr>
          <p:cNvCxnSpPr>
            <a:cxnSpLocks/>
          </p:cNvCxnSpPr>
          <p:nvPr/>
        </p:nvCxnSpPr>
        <p:spPr>
          <a:xfrm>
            <a:off x="1843087" y="2479298"/>
            <a:ext cx="271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791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21D81E05-C3CC-044A-AA35-2E4D67C94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094" y="0"/>
            <a:ext cx="9629812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2B5E2E2-FE2F-9042-A9A7-803402060C6C}"/>
              </a:ext>
            </a:extLst>
          </p:cNvPr>
          <p:cNvSpPr/>
          <p:nvPr/>
        </p:nvSpPr>
        <p:spPr>
          <a:xfrm>
            <a:off x="2955132" y="907256"/>
            <a:ext cx="6112648" cy="38433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85C080-6F7E-E24E-BAD4-067A5A7CEFFE}"/>
              </a:ext>
            </a:extLst>
          </p:cNvPr>
          <p:cNvSpPr/>
          <p:nvPr/>
        </p:nvSpPr>
        <p:spPr>
          <a:xfrm>
            <a:off x="7886700" y="4471988"/>
            <a:ext cx="1485900" cy="1800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5F2C2CF-9D76-9846-8DD3-2362EC807D99}"/>
              </a:ext>
            </a:extLst>
          </p:cNvPr>
          <p:cNvCxnSpPr/>
          <p:nvPr/>
        </p:nvCxnSpPr>
        <p:spPr>
          <a:xfrm flipH="1">
            <a:off x="2955132" y="2178845"/>
            <a:ext cx="4043362" cy="29289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8DF32B6-FBE3-D441-8466-992681F97E6B}"/>
              </a:ext>
            </a:extLst>
          </p:cNvPr>
          <p:cNvCxnSpPr/>
          <p:nvPr/>
        </p:nvCxnSpPr>
        <p:spPr>
          <a:xfrm>
            <a:off x="6998493" y="2178845"/>
            <a:ext cx="3743325" cy="27432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Forme libre 20">
            <a:extLst>
              <a:ext uri="{FF2B5EF4-FFF2-40B4-BE49-F238E27FC236}">
                <a16:creationId xmlns:a16="http://schemas.microsoft.com/office/drawing/2014/main" id="{EEAA722E-0DBF-5548-AC23-859A7C067175}"/>
              </a:ext>
            </a:extLst>
          </p:cNvPr>
          <p:cNvSpPr/>
          <p:nvPr/>
        </p:nvSpPr>
        <p:spPr>
          <a:xfrm>
            <a:off x="2957513" y="888390"/>
            <a:ext cx="7715250" cy="2211998"/>
          </a:xfrm>
          <a:custGeom>
            <a:avLst/>
            <a:gdLst>
              <a:gd name="connsiteX0" fmla="*/ 0 w 7715250"/>
              <a:gd name="connsiteY0" fmla="*/ 2211998 h 2211998"/>
              <a:gd name="connsiteX1" fmla="*/ 2728912 w 7715250"/>
              <a:gd name="connsiteY1" fmla="*/ 326048 h 2211998"/>
              <a:gd name="connsiteX2" fmla="*/ 4114800 w 7715250"/>
              <a:gd name="connsiteY2" fmla="*/ 11723 h 2211998"/>
              <a:gd name="connsiteX3" fmla="*/ 5257800 w 7715250"/>
              <a:gd name="connsiteY3" fmla="*/ 268898 h 2211998"/>
              <a:gd name="connsiteX4" fmla="*/ 7715250 w 7715250"/>
              <a:gd name="connsiteY4" fmla="*/ 2011973 h 2211998"/>
              <a:gd name="connsiteX5" fmla="*/ 7715250 w 7715250"/>
              <a:gd name="connsiteY5" fmla="*/ 2011973 h 2211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15250" h="2211998">
                <a:moveTo>
                  <a:pt x="0" y="2211998"/>
                </a:moveTo>
                <a:cubicBezTo>
                  <a:pt x="1021556" y="1452379"/>
                  <a:pt x="2043112" y="692760"/>
                  <a:pt x="2728912" y="326048"/>
                </a:cubicBezTo>
                <a:cubicBezTo>
                  <a:pt x="3414712" y="-40665"/>
                  <a:pt x="3693319" y="21248"/>
                  <a:pt x="4114800" y="11723"/>
                </a:cubicBezTo>
                <a:cubicBezTo>
                  <a:pt x="4536281" y="2198"/>
                  <a:pt x="4657725" y="-64477"/>
                  <a:pt x="5257800" y="268898"/>
                </a:cubicBezTo>
                <a:cubicBezTo>
                  <a:pt x="5857875" y="602273"/>
                  <a:pt x="7715250" y="2011973"/>
                  <a:pt x="7715250" y="2011973"/>
                </a:cubicBezTo>
                <a:lnTo>
                  <a:pt x="7715250" y="2011973"/>
                </a:ln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9C9AC2B8-8634-AA4D-9506-FB8DF3AB2EA4}"/>
              </a:ext>
            </a:extLst>
          </p:cNvPr>
          <p:cNvSpPr/>
          <p:nvPr/>
        </p:nvSpPr>
        <p:spPr>
          <a:xfrm>
            <a:off x="2957513" y="911187"/>
            <a:ext cx="7886700" cy="4175163"/>
          </a:xfrm>
          <a:custGeom>
            <a:avLst/>
            <a:gdLst>
              <a:gd name="connsiteX0" fmla="*/ 0 w 7886700"/>
              <a:gd name="connsiteY0" fmla="*/ 4175163 h 4175163"/>
              <a:gd name="connsiteX1" fmla="*/ 1828800 w 7886700"/>
              <a:gd name="connsiteY1" fmla="*/ 2832138 h 4175163"/>
              <a:gd name="connsiteX2" fmla="*/ 3429000 w 7886700"/>
              <a:gd name="connsiteY2" fmla="*/ 546138 h 4175163"/>
              <a:gd name="connsiteX3" fmla="*/ 4029075 w 7886700"/>
              <a:gd name="connsiteY3" fmla="*/ 3213 h 4175163"/>
              <a:gd name="connsiteX4" fmla="*/ 4557712 w 7886700"/>
              <a:gd name="connsiteY4" fmla="*/ 460413 h 4175163"/>
              <a:gd name="connsiteX5" fmla="*/ 6115050 w 7886700"/>
              <a:gd name="connsiteY5" fmla="*/ 2746413 h 4175163"/>
              <a:gd name="connsiteX6" fmla="*/ 7886700 w 7886700"/>
              <a:gd name="connsiteY6" fmla="*/ 4103726 h 4175163"/>
              <a:gd name="connsiteX7" fmla="*/ 7886700 w 7886700"/>
              <a:gd name="connsiteY7" fmla="*/ 4103726 h 4175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86700" h="4175163">
                <a:moveTo>
                  <a:pt x="0" y="4175163"/>
                </a:moveTo>
                <a:cubicBezTo>
                  <a:pt x="628650" y="3806069"/>
                  <a:pt x="1257300" y="3436975"/>
                  <a:pt x="1828800" y="2832138"/>
                </a:cubicBezTo>
                <a:cubicBezTo>
                  <a:pt x="2400300" y="2227301"/>
                  <a:pt x="3062288" y="1017625"/>
                  <a:pt x="3429000" y="546138"/>
                </a:cubicBezTo>
                <a:cubicBezTo>
                  <a:pt x="3795713" y="74650"/>
                  <a:pt x="3840956" y="17500"/>
                  <a:pt x="4029075" y="3213"/>
                </a:cubicBezTo>
                <a:cubicBezTo>
                  <a:pt x="4217194" y="-11074"/>
                  <a:pt x="4210050" y="3213"/>
                  <a:pt x="4557712" y="460413"/>
                </a:cubicBezTo>
                <a:cubicBezTo>
                  <a:pt x="4905374" y="917613"/>
                  <a:pt x="5560219" y="2139194"/>
                  <a:pt x="6115050" y="2746413"/>
                </a:cubicBezTo>
                <a:cubicBezTo>
                  <a:pt x="6669881" y="3353632"/>
                  <a:pt x="7886700" y="4103726"/>
                  <a:pt x="7886700" y="4103726"/>
                </a:cubicBezTo>
                <a:lnTo>
                  <a:pt x="7886700" y="4103726"/>
                </a:lnTo>
              </a:path>
            </a:pathLst>
          </a:custGeom>
          <a:ln w="254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298F4AE7-83E6-B74D-A294-F51980809ECA}"/>
              </a:ext>
            </a:extLst>
          </p:cNvPr>
          <p:cNvCxnSpPr/>
          <p:nvPr/>
        </p:nvCxnSpPr>
        <p:spPr>
          <a:xfrm>
            <a:off x="6984206" y="135732"/>
            <a:ext cx="26598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1509AB0D-9964-2B4E-BE66-CF66A13758FE}"/>
                  </a:ext>
                </a:extLst>
              </p:cNvPr>
              <p:cNvSpPr txBox="1"/>
              <p:nvPr/>
            </p:nvSpPr>
            <p:spPr>
              <a:xfrm>
                <a:off x="9832882" y="-41937"/>
                <a:ext cx="14132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−20</m:t>
                      </m:r>
                      <m:r>
                        <m:rPr>
                          <m:sty m:val="p"/>
                        </m:rPr>
                        <a:rPr lang="fr-FR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1509AB0D-9964-2B4E-BE66-CF66A1375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882" y="-41937"/>
                <a:ext cx="1413207" cy="369332"/>
              </a:xfrm>
              <a:prstGeom prst="rect">
                <a:avLst/>
              </a:prstGeom>
              <a:blipFill>
                <a:blip r:embed="rId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8EB3749-06B0-8744-9E9E-49FB35167D79}"/>
              </a:ext>
            </a:extLst>
          </p:cNvPr>
          <p:cNvCxnSpPr>
            <a:cxnSpLocks/>
          </p:cNvCxnSpPr>
          <p:nvPr/>
        </p:nvCxnSpPr>
        <p:spPr>
          <a:xfrm>
            <a:off x="7012782" y="2178845"/>
            <a:ext cx="29605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B033E5FF-91B4-ED40-893F-DD11ABC8C65C}"/>
                  </a:ext>
                </a:extLst>
              </p:cNvPr>
              <p:cNvSpPr txBox="1"/>
              <p:nvPr/>
            </p:nvSpPr>
            <p:spPr>
              <a:xfrm>
                <a:off x="10079269" y="1998604"/>
                <a:ext cx="14132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−20</m:t>
                      </m:r>
                      <m:r>
                        <m:rPr>
                          <m:sty m:val="p"/>
                        </m:rPr>
                        <a:rPr lang="fr-FR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B033E5FF-91B4-ED40-893F-DD11ABC8C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9269" y="1998604"/>
                <a:ext cx="1413207" cy="369332"/>
              </a:xfrm>
              <a:prstGeom prst="rect">
                <a:avLst/>
              </a:prstGeom>
              <a:blipFill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DE373D11-E916-D94E-9EA3-4545119FBF26}"/>
                  </a:ext>
                </a:extLst>
              </p:cNvPr>
              <p:cNvSpPr txBox="1"/>
              <p:nvPr/>
            </p:nvSpPr>
            <p:spPr>
              <a:xfrm>
                <a:off x="728663" y="6129338"/>
                <a:ext cx="1804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&gt;1 ; 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DE373D11-E916-D94E-9EA3-4545119FBF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663" y="6129338"/>
                <a:ext cx="1804468" cy="369332"/>
              </a:xfrm>
              <a:prstGeom prst="rect">
                <a:avLst/>
              </a:prstGeom>
              <a:blipFill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E3B330C0-A2D6-4044-AE6E-38E882E3226D}"/>
              </a:ext>
            </a:extLst>
          </p:cNvPr>
          <p:cNvSpPr/>
          <p:nvPr/>
        </p:nvSpPr>
        <p:spPr>
          <a:xfrm>
            <a:off x="6032881" y="1994389"/>
            <a:ext cx="1833696" cy="4689513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F5512EC-5CA0-A444-BDA1-FDDF6E7A1387}"/>
              </a:ext>
            </a:extLst>
          </p:cNvPr>
          <p:cNvSpPr/>
          <p:nvPr/>
        </p:nvSpPr>
        <p:spPr>
          <a:xfrm>
            <a:off x="2955131" y="327395"/>
            <a:ext cx="2135667" cy="2928937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CF4E405-537D-FB4D-9E55-30F970A4FBED}"/>
              </a:ext>
            </a:extLst>
          </p:cNvPr>
          <p:cNvSpPr/>
          <p:nvPr/>
        </p:nvSpPr>
        <p:spPr>
          <a:xfrm>
            <a:off x="8803533" y="57150"/>
            <a:ext cx="2016243" cy="3207292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C2CAB0F-8832-0340-8976-B2998BF853C0}"/>
              </a:ext>
            </a:extLst>
          </p:cNvPr>
          <p:cNvSpPr/>
          <p:nvPr/>
        </p:nvSpPr>
        <p:spPr>
          <a:xfrm>
            <a:off x="1885950" y="4057650"/>
            <a:ext cx="828675" cy="692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060A8D0-13FF-7D49-9248-438F298BCF8C}"/>
              </a:ext>
            </a:extLst>
          </p:cNvPr>
          <p:cNvSpPr txBox="1"/>
          <p:nvPr/>
        </p:nvSpPr>
        <p:spPr>
          <a:xfrm>
            <a:off x="1929355" y="3025499"/>
            <a:ext cx="856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Gmin</a:t>
            </a:r>
            <a:endParaRPr lang="fr-FR" sz="2400" dirty="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58485B4D-6F14-3F44-97EC-BC4274C293C1}"/>
              </a:ext>
            </a:extLst>
          </p:cNvPr>
          <p:cNvSpPr txBox="1"/>
          <p:nvPr/>
        </p:nvSpPr>
        <p:spPr>
          <a:xfrm>
            <a:off x="1899269" y="1763556"/>
            <a:ext cx="90152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 err="1"/>
              <a:t>Gmax</a:t>
            </a:r>
            <a:endParaRPr lang="fr-FR" sz="2400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230A6131-F2FB-0244-91F0-792B014AE8AA}"/>
              </a:ext>
            </a:extLst>
          </p:cNvPr>
          <p:cNvSpPr txBox="1"/>
          <p:nvPr/>
        </p:nvSpPr>
        <p:spPr>
          <a:xfrm>
            <a:off x="5883725" y="445696"/>
            <a:ext cx="8242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150 Hz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3A83D30-CEB0-C245-A22A-2A8008B3ED5B}"/>
              </a:ext>
            </a:extLst>
          </p:cNvPr>
          <p:cNvCxnSpPr/>
          <p:nvPr/>
        </p:nvCxnSpPr>
        <p:spPr>
          <a:xfrm flipH="1">
            <a:off x="2940844" y="135732"/>
            <a:ext cx="4043362" cy="29289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0EFB9DDD-ACC0-CD4F-85E6-12D80512B029}"/>
              </a:ext>
            </a:extLst>
          </p:cNvPr>
          <p:cNvSpPr txBox="1"/>
          <p:nvPr/>
        </p:nvSpPr>
        <p:spPr>
          <a:xfrm>
            <a:off x="7519366" y="453471"/>
            <a:ext cx="6944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2 kHz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D81FDCA-C8F1-664D-A593-064004263FBE}"/>
              </a:ext>
            </a:extLst>
          </p:cNvPr>
          <p:cNvCxnSpPr/>
          <p:nvPr/>
        </p:nvCxnSpPr>
        <p:spPr>
          <a:xfrm>
            <a:off x="6984206" y="135732"/>
            <a:ext cx="3743325" cy="27432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70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F53C9-9BAD-EE42-8A06-C4A6219F5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6589A2-607A-7943-9F44-0B4BDB63B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15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D8812512-8A45-DF4A-AEA8-CB849B116C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25500"/>
                <a:ext cx="10515600" cy="4351338"/>
              </a:xfrm>
            </p:spPr>
            <p:txBody>
              <a:bodyPr/>
              <a:lstStyle/>
              <a:p>
                <a:r>
                  <a:rPr lang="fr-FR" u="sng" dirty="0"/>
                  <a:t>Montage </a:t>
                </a:r>
                <a:r>
                  <a:rPr lang="fr-FR" u="sng" dirty="0" err="1"/>
                  <a:t>moyenneur</a:t>
                </a:r>
                <a:r>
                  <a:rPr lang="fr-FR" u="sng" dirty="0"/>
                  <a:t> </a:t>
                </a:r>
                <a:r>
                  <a:rPr lang="fr-FR" dirty="0"/>
                  <a:t>: filtre passe-bas de pulsation de coupure petite</a:t>
                </a:r>
              </a:p>
              <a:p>
                <a:endParaRPr lang="fr-FR" dirty="0"/>
              </a:p>
              <a:p>
                <a:r>
                  <a:rPr lang="fr-FR" u="sng" dirty="0"/>
                  <a:t>Montage intégrateur </a:t>
                </a:r>
                <a:r>
                  <a:rPr lang="fr-FR" dirty="0"/>
                  <a:t>: filtre passe-bas d’ordre 1 de pulsation de coupure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𝑓𝑜𝑛𝑑𝑎𝑚𝑒𝑛𝑡𝑎𝑙</m:t>
                        </m:r>
                      </m:sub>
                    </m:sSub>
                  </m:oMath>
                </a14:m>
                <a:endParaRPr lang="fr-FR" b="0" dirty="0"/>
              </a:p>
              <a:p>
                <a:endParaRPr lang="fr-FR" b="0" dirty="0"/>
              </a:p>
              <a:p>
                <a:r>
                  <a:rPr lang="fr-FR" u="sng" dirty="0"/>
                  <a:t>Montage dérivateur </a:t>
                </a:r>
                <a:r>
                  <a:rPr lang="fr-FR" dirty="0"/>
                  <a:t>: filtre passe-haut d’ordre 1 de pulsation de coupure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≫ </m:t>
                    </m:r>
                  </m:oMath>
                </a14:m>
                <a:r>
                  <a:rPr lang="fr-FR" dirty="0"/>
                  <a:t>la plus grande pulsation du signal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D8812512-8A45-DF4A-AEA8-CB849B116C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25500"/>
                <a:ext cx="10515600" cy="4351338"/>
              </a:xfrm>
              <a:blipFill>
                <a:blip r:embed="rId2"/>
                <a:stretch>
                  <a:fillRect l="-1086" t="-2326" r="-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733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44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807EE0-9883-7B48-8857-979D7C30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Prérequis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4136B4-2731-484C-941E-DA2ADB9AD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Composants électroniques classiques et impédances complexes</a:t>
            </a:r>
          </a:p>
          <a:p>
            <a:r>
              <a:rPr lang="fr-FR" dirty="0"/>
              <a:t>Notion d’intensité acoustique</a:t>
            </a:r>
          </a:p>
          <a:p>
            <a:r>
              <a:rPr lang="fr-FR" dirty="0"/>
              <a:t>Notation complexe </a:t>
            </a:r>
          </a:p>
          <a:p>
            <a:r>
              <a:rPr lang="fr-FR" dirty="0"/>
              <a:t>Fonction log</a:t>
            </a:r>
          </a:p>
          <a:p>
            <a:r>
              <a:rPr lang="fr-FR" dirty="0"/>
              <a:t>Transformée de Fourier et spectre</a:t>
            </a:r>
          </a:p>
          <a:p>
            <a:r>
              <a:rPr lang="fr-FR" dirty="0"/>
              <a:t>Echantillonnage </a:t>
            </a:r>
          </a:p>
        </p:txBody>
      </p:sp>
    </p:spTree>
    <p:extLst>
      <p:ext uri="{BB962C8B-B14F-4D97-AF65-F5344CB8AC3E}">
        <p14:creationId xmlns:p14="http://schemas.microsoft.com/office/powerpoint/2010/main" val="154948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62E35F0-4E44-024B-B2E9-56455B9276A6}"/>
              </a:ext>
            </a:extLst>
          </p:cNvPr>
          <p:cNvSpPr txBox="1"/>
          <p:nvPr/>
        </p:nvSpPr>
        <p:spPr>
          <a:xfrm>
            <a:off x="1091821" y="1296768"/>
            <a:ext cx="56268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Données constructeur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Sons graves : 20 Hz – 150 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Sons médiums : 150 Hz – 2 kHz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Sons aigus : 2 kHz – 20 kHz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8619726-D0E0-3C45-8D54-A76300CDFFE6}"/>
              </a:ext>
            </a:extLst>
          </p:cNvPr>
          <p:cNvSpPr txBox="1"/>
          <p:nvPr/>
        </p:nvSpPr>
        <p:spPr>
          <a:xfrm>
            <a:off x="688430" y="5086351"/>
            <a:ext cx="1081514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600" u="sng" dirty="0"/>
              <a:t>Comment faire pour respecter ces conditions imposées ?</a:t>
            </a:r>
          </a:p>
        </p:txBody>
      </p:sp>
      <p:pic>
        <p:nvPicPr>
          <p:cNvPr id="6" name="Espace réservé du contenu 4" descr="Une image contenant équipement électronique, intérieur, blanc, haut-parleur&#10;&#10;Description générée automatiquement">
            <a:extLst>
              <a:ext uri="{FF2B5EF4-FFF2-40B4-BE49-F238E27FC236}">
                <a16:creationId xmlns:a16="http://schemas.microsoft.com/office/drawing/2014/main" id="{D1757AA2-54A1-4C46-982C-1183763033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86749" y="402876"/>
            <a:ext cx="2378543" cy="4512025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7124A5E-8DB0-B64C-ADBE-C54DA993BFCE}"/>
              </a:ext>
            </a:extLst>
          </p:cNvPr>
          <p:cNvSpPr/>
          <p:nvPr/>
        </p:nvSpPr>
        <p:spPr>
          <a:xfrm>
            <a:off x="347492" y="402876"/>
            <a:ext cx="2282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u="sng" dirty="0"/>
              <a:t>Chaîne HIFI :</a:t>
            </a:r>
          </a:p>
        </p:txBody>
      </p:sp>
    </p:spTree>
    <p:extLst>
      <p:ext uri="{BB962C8B-B14F-4D97-AF65-F5344CB8AC3E}">
        <p14:creationId xmlns:p14="http://schemas.microsoft.com/office/powerpoint/2010/main" val="108422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équipement électronique, intérieur, blanc, haut-parleur&#10;&#10;Description générée automatiquement">
            <a:extLst>
              <a:ext uri="{FF2B5EF4-FFF2-40B4-BE49-F238E27FC236}">
                <a16:creationId xmlns:a16="http://schemas.microsoft.com/office/drawing/2014/main" id="{191A80CB-FC50-3945-95E1-01B725CCE1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2000" y="832219"/>
            <a:ext cx="2594718" cy="4922102"/>
          </a:xfr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AAFD4699-573A-B24B-88D8-4024E5C8AA00}"/>
              </a:ext>
            </a:extLst>
          </p:cNvPr>
          <p:cNvCxnSpPr/>
          <p:nvPr/>
        </p:nvCxnSpPr>
        <p:spPr>
          <a:xfrm>
            <a:off x="2546684" y="1900237"/>
            <a:ext cx="1657350" cy="0"/>
          </a:xfrm>
          <a:prstGeom prst="line">
            <a:avLst/>
          </a:prstGeom>
          <a:ln w="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573C73A-8044-AE45-97E1-2BC11BBBC750}"/>
              </a:ext>
            </a:extLst>
          </p:cNvPr>
          <p:cNvCxnSpPr/>
          <p:nvPr/>
        </p:nvCxnSpPr>
        <p:spPr>
          <a:xfrm>
            <a:off x="2546684" y="4791075"/>
            <a:ext cx="1657350" cy="0"/>
          </a:xfrm>
          <a:prstGeom prst="line">
            <a:avLst/>
          </a:prstGeom>
          <a:ln w="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D0DB0DF-6A67-D642-B37A-90AD2A29DAA3}"/>
              </a:ext>
            </a:extLst>
          </p:cNvPr>
          <p:cNvCxnSpPr/>
          <p:nvPr/>
        </p:nvCxnSpPr>
        <p:spPr>
          <a:xfrm>
            <a:off x="2546684" y="3314700"/>
            <a:ext cx="1657350" cy="0"/>
          </a:xfrm>
          <a:prstGeom prst="line">
            <a:avLst/>
          </a:prstGeom>
          <a:ln w="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6814-82E4-D74F-ADBB-AEA4B60C0BDA}"/>
              </a:ext>
            </a:extLst>
          </p:cNvPr>
          <p:cNvSpPr/>
          <p:nvPr/>
        </p:nvSpPr>
        <p:spPr>
          <a:xfrm>
            <a:off x="4204034" y="1414466"/>
            <a:ext cx="2161567" cy="9286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5814E6-2FE3-E744-9B9A-75878DD6A49D}"/>
              </a:ext>
            </a:extLst>
          </p:cNvPr>
          <p:cNvSpPr/>
          <p:nvPr/>
        </p:nvSpPr>
        <p:spPr>
          <a:xfrm>
            <a:off x="4204032" y="2890839"/>
            <a:ext cx="2480935" cy="92868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4F0407-60DD-DD4D-9234-9FED5EA39BD3}"/>
              </a:ext>
            </a:extLst>
          </p:cNvPr>
          <p:cNvSpPr/>
          <p:nvPr/>
        </p:nvSpPr>
        <p:spPr>
          <a:xfrm>
            <a:off x="4242135" y="4405312"/>
            <a:ext cx="2123466" cy="92867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7A91022-431D-9846-96AF-51883B86FD06}"/>
              </a:ext>
            </a:extLst>
          </p:cNvPr>
          <p:cNvSpPr txBox="1"/>
          <p:nvPr/>
        </p:nvSpPr>
        <p:spPr>
          <a:xfrm>
            <a:off x="4204033" y="4454152"/>
            <a:ext cx="21234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Son grave </a:t>
            </a:r>
            <a:endParaRPr lang="fr-FR" sz="2400" dirty="0">
              <a:sym typeface="Wingdings" pitchFamily="2" charset="2"/>
            </a:endParaRPr>
          </a:p>
          <a:p>
            <a:r>
              <a:rPr lang="fr-FR" sz="2400" dirty="0">
                <a:sym typeface="Wingdings" pitchFamily="2" charset="2"/>
              </a:rPr>
              <a:t>Filtre passe-bas</a:t>
            </a:r>
            <a:endParaRPr lang="fr-FR" sz="2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53C5A66-24A7-5C4A-A0CC-B39E89D9C748}"/>
              </a:ext>
            </a:extLst>
          </p:cNvPr>
          <p:cNvSpPr txBox="1"/>
          <p:nvPr/>
        </p:nvSpPr>
        <p:spPr>
          <a:xfrm>
            <a:off x="4204031" y="2900366"/>
            <a:ext cx="2480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Son médium</a:t>
            </a:r>
            <a:endParaRPr lang="fr-FR" sz="2400" dirty="0">
              <a:sym typeface="Wingdings" pitchFamily="2" charset="2"/>
            </a:endParaRPr>
          </a:p>
          <a:p>
            <a:r>
              <a:rPr lang="fr-FR" sz="2400" dirty="0">
                <a:sym typeface="Wingdings" pitchFamily="2" charset="2"/>
              </a:rPr>
              <a:t>Filtre passe-bande</a:t>
            </a:r>
            <a:endParaRPr lang="fr-FR" sz="24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3B2E02E-AFFE-784A-A999-0E71D5336CFC}"/>
              </a:ext>
            </a:extLst>
          </p:cNvPr>
          <p:cNvSpPr txBox="1"/>
          <p:nvPr/>
        </p:nvSpPr>
        <p:spPr>
          <a:xfrm>
            <a:off x="4150948" y="1485409"/>
            <a:ext cx="22677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Son aigu</a:t>
            </a:r>
            <a:endParaRPr lang="fr-FR" sz="2400" dirty="0">
              <a:sym typeface="Wingdings" pitchFamily="2" charset="2"/>
            </a:endParaRPr>
          </a:p>
          <a:p>
            <a:r>
              <a:rPr lang="fr-FR" sz="2400" dirty="0">
                <a:sym typeface="Wingdings" pitchFamily="2" charset="2"/>
              </a:rPr>
              <a:t>Filtre passe-haut</a:t>
            </a:r>
            <a:endParaRPr lang="fr-FR" sz="2400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B913B7E-3239-6441-A686-78D57390FB84}"/>
              </a:ext>
            </a:extLst>
          </p:cNvPr>
          <p:cNvCxnSpPr/>
          <p:nvPr/>
        </p:nvCxnSpPr>
        <p:spPr>
          <a:xfrm>
            <a:off x="6365601" y="1857378"/>
            <a:ext cx="1657350" cy="0"/>
          </a:xfrm>
          <a:prstGeom prst="line">
            <a:avLst/>
          </a:prstGeom>
          <a:ln w="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1579990-3203-724F-B11C-C589D02FE5D1}"/>
              </a:ext>
            </a:extLst>
          </p:cNvPr>
          <p:cNvCxnSpPr>
            <a:cxnSpLocks/>
          </p:cNvCxnSpPr>
          <p:nvPr/>
        </p:nvCxnSpPr>
        <p:spPr>
          <a:xfrm>
            <a:off x="6684967" y="3293270"/>
            <a:ext cx="1337984" cy="0"/>
          </a:xfrm>
          <a:prstGeom prst="line">
            <a:avLst/>
          </a:prstGeom>
          <a:ln w="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4A35F05A-BEEC-124D-A101-0AD004D5A39E}"/>
              </a:ext>
            </a:extLst>
          </p:cNvPr>
          <p:cNvCxnSpPr/>
          <p:nvPr/>
        </p:nvCxnSpPr>
        <p:spPr>
          <a:xfrm>
            <a:off x="6365601" y="4769645"/>
            <a:ext cx="1657350" cy="0"/>
          </a:xfrm>
          <a:prstGeom prst="line">
            <a:avLst/>
          </a:prstGeom>
          <a:ln w="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27AA5F0D-3058-5447-8E1C-7865B24D4A07}"/>
              </a:ext>
            </a:extLst>
          </p:cNvPr>
          <p:cNvSpPr txBox="1"/>
          <p:nvPr/>
        </p:nvSpPr>
        <p:spPr>
          <a:xfrm>
            <a:off x="2078471" y="1791206"/>
            <a:ext cx="449162" cy="3046988"/>
          </a:xfrm>
          <a:prstGeom prst="rect">
            <a:avLst/>
          </a:prstGeom>
          <a:noFill/>
          <a:ln w="25400">
            <a:solidFill>
              <a:schemeClr val="dk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/>
              <a:t>S</a:t>
            </a:r>
          </a:p>
          <a:p>
            <a:r>
              <a:rPr lang="fr-FR" sz="3200" dirty="0"/>
              <a:t> I</a:t>
            </a:r>
          </a:p>
          <a:p>
            <a:r>
              <a:rPr lang="fr-FR" sz="3200" dirty="0"/>
              <a:t>G</a:t>
            </a:r>
          </a:p>
          <a:p>
            <a:r>
              <a:rPr lang="fr-FR" sz="3200" dirty="0"/>
              <a:t>N</a:t>
            </a:r>
          </a:p>
          <a:p>
            <a:r>
              <a:rPr lang="fr-FR" sz="3200" dirty="0"/>
              <a:t>A</a:t>
            </a:r>
          </a:p>
          <a:p>
            <a:r>
              <a:rPr lang="fr-FR" sz="32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26581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F95007-F771-E449-B4F2-DAD99DF68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F1BBBA-4AEA-084F-BE56-FBD6BF240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60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BF081FD-FACE-9748-AC64-8621BF762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959" y="1196579"/>
            <a:ext cx="7808082" cy="446484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2BA94C6-3ED5-544C-BA65-1444AD720D6F}"/>
              </a:ext>
            </a:extLst>
          </p:cNvPr>
          <p:cNvSpPr txBox="1"/>
          <p:nvPr/>
        </p:nvSpPr>
        <p:spPr>
          <a:xfrm>
            <a:off x="2386013" y="1196579"/>
            <a:ext cx="100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Intensité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379D17D-0256-7748-9031-6EE80D32B5EC}"/>
              </a:ext>
            </a:extLst>
          </p:cNvPr>
          <p:cNvSpPr txBox="1"/>
          <p:nvPr/>
        </p:nvSpPr>
        <p:spPr>
          <a:xfrm>
            <a:off x="9644063" y="1531622"/>
            <a:ext cx="1573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 (échelle </a:t>
            </a:r>
          </a:p>
          <a:p>
            <a:r>
              <a:rPr lang="fr-FR" dirty="0"/>
              <a:t>logarithmique)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99FD478-2BDE-264F-B1D2-2CA85C820237}"/>
              </a:ext>
            </a:extLst>
          </p:cNvPr>
          <p:cNvSpPr txBox="1"/>
          <p:nvPr/>
        </p:nvSpPr>
        <p:spPr>
          <a:xfrm>
            <a:off x="5125374" y="1346956"/>
            <a:ext cx="8242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150 Hz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365E181-F96A-1746-8FEF-EE79741ECA8E}"/>
              </a:ext>
            </a:extLst>
          </p:cNvPr>
          <p:cNvSpPr txBox="1"/>
          <p:nvPr/>
        </p:nvSpPr>
        <p:spPr>
          <a:xfrm>
            <a:off x="6696398" y="1346956"/>
            <a:ext cx="6944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1 kHz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CD677A6-B919-9741-95B7-361E97349EF6}"/>
              </a:ext>
            </a:extLst>
          </p:cNvPr>
          <p:cNvSpPr txBox="1"/>
          <p:nvPr/>
        </p:nvSpPr>
        <p:spPr>
          <a:xfrm>
            <a:off x="2389102" y="2085620"/>
            <a:ext cx="6827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Imax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2D31A3E-CAC1-D046-ADA2-250EB760EE0B}"/>
              </a:ext>
            </a:extLst>
          </p:cNvPr>
          <p:cNvSpPr txBox="1"/>
          <p:nvPr/>
        </p:nvSpPr>
        <p:spPr>
          <a:xfrm>
            <a:off x="2388035" y="4953119"/>
            <a:ext cx="10063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err="1"/>
              <a:t>Imin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90A90E0-821D-BF45-AF67-5F6F1DA09604}"/>
              </a:ext>
            </a:extLst>
          </p:cNvPr>
          <p:cNvCxnSpPr>
            <a:cxnSpLocks/>
          </p:cNvCxnSpPr>
          <p:nvPr/>
        </p:nvCxnSpPr>
        <p:spPr>
          <a:xfrm>
            <a:off x="2191959" y="3287198"/>
            <a:ext cx="2594354" cy="2319127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7B099CAE-69E0-6D41-B3D8-43F1C440F243}"/>
              </a:ext>
            </a:extLst>
          </p:cNvPr>
          <p:cNvCxnSpPr>
            <a:cxnSpLocks/>
          </p:cNvCxnSpPr>
          <p:nvPr/>
        </p:nvCxnSpPr>
        <p:spPr>
          <a:xfrm>
            <a:off x="2511637" y="2655869"/>
            <a:ext cx="3077740" cy="281267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66198AA-B3A2-2A45-923B-55160D6F3FCF}"/>
              </a:ext>
            </a:extLst>
          </p:cNvPr>
          <p:cNvCxnSpPr>
            <a:cxnSpLocks/>
          </p:cNvCxnSpPr>
          <p:nvPr/>
        </p:nvCxnSpPr>
        <p:spPr>
          <a:xfrm>
            <a:off x="3438525" y="2628900"/>
            <a:ext cx="2185089" cy="2028825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AC51BBE-A320-C84C-B326-565FFC0A9396}"/>
              </a:ext>
            </a:extLst>
          </p:cNvPr>
          <p:cNvCxnSpPr/>
          <p:nvPr/>
        </p:nvCxnSpPr>
        <p:spPr>
          <a:xfrm>
            <a:off x="4371976" y="2628900"/>
            <a:ext cx="1285875" cy="120015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038F729-B953-5C44-AB34-AE8B5E617118}"/>
              </a:ext>
            </a:extLst>
          </p:cNvPr>
          <p:cNvCxnSpPr>
            <a:cxnSpLocks/>
          </p:cNvCxnSpPr>
          <p:nvPr/>
        </p:nvCxnSpPr>
        <p:spPr>
          <a:xfrm>
            <a:off x="7173139" y="4005053"/>
            <a:ext cx="1342211" cy="131739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4656CADC-11D1-104A-B5D7-ED2E9DD106B7}"/>
              </a:ext>
            </a:extLst>
          </p:cNvPr>
          <p:cNvCxnSpPr>
            <a:cxnSpLocks/>
          </p:cNvCxnSpPr>
          <p:nvPr/>
        </p:nvCxnSpPr>
        <p:spPr>
          <a:xfrm>
            <a:off x="7229475" y="3246611"/>
            <a:ext cx="2043113" cy="207584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47C70AD-A5F8-B14A-B889-B9FD715DEE79}"/>
              </a:ext>
            </a:extLst>
          </p:cNvPr>
          <p:cNvCxnSpPr>
            <a:cxnSpLocks/>
          </p:cNvCxnSpPr>
          <p:nvPr/>
        </p:nvCxnSpPr>
        <p:spPr>
          <a:xfrm>
            <a:off x="7201414" y="2307566"/>
            <a:ext cx="2764390" cy="2830219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D2D9E905-8A06-1A4E-8DE1-34FC244B1A0A}"/>
              </a:ext>
            </a:extLst>
          </p:cNvPr>
          <p:cNvCxnSpPr>
            <a:cxnSpLocks/>
          </p:cNvCxnSpPr>
          <p:nvPr/>
        </p:nvCxnSpPr>
        <p:spPr>
          <a:xfrm>
            <a:off x="7608093" y="1797793"/>
            <a:ext cx="2323474" cy="2264411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46021C92-180A-3F4E-9054-11EB3A40EF19}"/>
              </a:ext>
            </a:extLst>
          </p:cNvPr>
          <p:cNvCxnSpPr/>
          <p:nvPr/>
        </p:nvCxnSpPr>
        <p:spPr>
          <a:xfrm>
            <a:off x="2643188" y="4271963"/>
            <a:ext cx="1285875" cy="120015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1CE092DE-7F27-7E47-A3A0-D580B13DFC17}"/>
              </a:ext>
            </a:extLst>
          </p:cNvPr>
          <p:cNvCxnSpPr/>
          <p:nvPr/>
        </p:nvCxnSpPr>
        <p:spPr>
          <a:xfrm>
            <a:off x="8662810" y="1784397"/>
            <a:ext cx="1285875" cy="120015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61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EEBDED-FAA7-4443-9CF8-F6B70FC8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CBA17D-9EDB-9D46-903D-71EC1D2ED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064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e 55">
            <a:extLst>
              <a:ext uri="{FF2B5EF4-FFF2-40B4-BE49-F238E27FC236}">
                <a16:creationId xmlns:a16="http://schemas.microsoft.com/office/drawing/2014/main" id="{354173BD-0157-6D49-B919-A5A07A2F7719}"/>
              </a:ext>
            </a:extLst>
          </p:cNvPr>
          <p:cNvGrpSpPr/>
          <p:nvPr/>
        </p:nvGrpSpPr>
        <p:grpSpPr>
          <a:xfrm>
            <a:off x="1642886" y="85933"/>
            <a:ext cx="8906228" cy="6686134"/>
            <a:chOff x="1566862" y="-18044"/>
            <a:chExt cx="8906228" cy="6686134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46BE6945-1198-CB49-97B6-E0B492AC85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4654" b="97461" l="98" r="99707">
                          <a14:foregroundMark x1="60840" y1="4513" x2="12988" y2="2539"/>
                          <a14:foregroundMark x1="12988" y1="2539" x2="6250" y2="4513"/>
                          <a14:foregroundMark x1="3733" y1="19672" x2="2246" y2="28632"/>
                          <a14:foregroundMark x1="6250" y1="4513" x2="4930" y2="12463"/>
                          <a14:foregroundMark x1="2246" y1="28632" x2="4395" y2="43300"/>
                          <a14:foregroundMark x1="4395" y1="43300" x2="9115" y2="21906"/>
                          <a14:foregroundMark x1="13162" y1="21520" x2="12891" y2="50071"/>
                          <a14:foregroundMark x1="12891" y1="50071" x2="18066" y2="56135"/>
                          <a14:foregroundMark x1="18066" y1="56135" x2="23535" y2="19605"/>
                          <a14:foregroundMark x1="23535" y1="19605" x2="16406" y2="71509"/>
                          <a14:foregroundMark x1="16406" y1="71509" x2="12207" y2="65726"/>
                          <a14:foregroundMark x1="12207" y1="65726" x2="12695" y2="81100"/>
                          <a14:foregroundMark x1="12695" y1="81100" x2="7227" y2="89140"/>
                          <a14:foregroundMark x1="7227" y1="89140" x2="28613" y2="95628"/>
                          <a14:foregroundMark x1="28613" y1="95628" x2="36230" y2="94499"/>
                          <a14:foregroundMark x1="36230" y1="94499" x2="45020" y2="94640"/>
                          <a14:foregroundMark x1="45020" y1="94640" x2="67188" y2="87729"/>
                          <a14:foregroundMark x1="67188" y1="87729" x2="79395" y2="96615"/>
                          <a14:foregroundMark x1="79395" y1="96615" x2="91992" y2="98872"/>
                          <a14:foregroundMark x1="91992" y1="98872" x2="88086" y2="85472"/>
                          <a14:foregroundMark x1="88086" y1="85472" x2="80859" y2="82793"/>
                          <a14:foregroundMark x1="80859" y1="82793" x2="89941" y2="78420"/>
                          <a14:foregroundMark x1="89941" y1="78420" x2="70117" y2="69252"/>
                          <a14:foregroundMark x1="70117" y1="69252" x2="63867" y2="55289"/>
                          <a14:foregroundMark x1="63867" y1="55289" x2="63379" y2="35402"/>
                          <a14:foregroundMark x1="63379" y1="35402" x2="61328" y2="27504"/>
                          <a14:foregroundMark x1="61328" y1="27504" x2="24707" y2="22849"/>
                          <a14:foregroundMark x1="24707" y1="22849" x2="25781" y2="11848"/>
                          <a14:foregroundMark x1="25781" y1="11848" x2="47656" y2="9168"/>
                          <a14:foregroundMark x1="47656" y1="9168" x2="70117" y2="11142"/>
                          <a14:foregroundMark x1="70117" y1="11142" x2="78027" y2="10719"/>
                          <a14:foregroundMark x1="78027" y1="10719" x2="84766" y2="11425"/>
                          <a14:foregroundMark x1="84766" y1="11425" x2="89844" y2="19041"/>
                          <a14:foregroundMark x1="89844" y1="19041" x2="92578" y2="76446"/>
                          <a14:foregroundMark x1="92578" y1="76446" x2="95020" y2="10437"/>
                          <a14:foregroundMark x1="93262" y1="5501" x2="22461" y2="2680"/>
                          <a14:foregroundMark x1="22461" y1="2680" x2="16113" y2="5219"/>
                          <a14:foregroundMark x1="11867" y1="10211" x2="11663" y2="10451"/>
                          <a14:foregroundMark x1="16113" y1="5219" x2="12052" y2="9994"/>
                          <a14:foregroundMark x1="6800" y1="18342" x2="3906" y2="28632"/>
                          <a14:foregroundMark x1="3906" y1="28632" x2="3809" y2="81100"/>
                          <a14:foregroundMark x1="3809" y1="81100" x2="11523" y2="89281"/>
                          <a14:foregroundMark x1="11523" y1="89281" x2="39160" y2="98731"/>
                          <a14:foregroundMark x1="39160" y1="98731" x2="55859" y2="99013"/>
                          <a14:foregroundMark x1="55859" y1="99013" x2="84863" y2="95487"/>
                          <a14:foregroundMark x1="84863" y1="95487" x2="90137" y2="89422"/>
                          <a14:foregroundMark x1="90137" y1="89422" x2="94531" y2="77997"/>
                          <a14:foregroundMark x1="94531" y1="77997" x2="96094" y2="26939"/>
                          <a14:foregroundMark x1="96094" y1="26939" x2="94141" y2="7334"/>
                          <a14:foregroundMark x1="94141" y1="7334" x2="92969" y2="4937"/>
                          <a14:foregroundMark x1="6037" y1="12031" x2="1367" y2="12130"/>
                          <a14:foregroundMark x1="286" y1="19341" x2="98" y2="20592"/>
                          <a14:foregroundMark x1="1367" y1="12130" x2="1270" y2="12775"/>
                          <a14:foregroundMark x1="98" y1="20592" x2="391" y2="20592"/>
                          <a14:foregroundMark x1="8301" y1="95769" x2="32715" y2="99718"/>
                          <a14:foregroundMark x1="32715" y1="99718" x2="77734" y2="97038"/>
                          <a14:foregroundMark x1="77734" y1="97038" x2="83301" y2="92384"/>
                          <a14:foregroundMark x1="83301" y1="92384" x2="89453" y2="95769"/>
                          <a14:foregroundMark x1="89453" y1="95769" x2="96387" y2="84908"/>
                          <a14:foregroundMark x1="96387" y1="84908" x2="99121" y2="4795"/>
                          <a14:foregroundMark x1="5762" y1="95769" x2="46973" y2="98449"/>
                          <a14:foregroundMark x1="46973" y1="98449" x2="64453" y2="97461"/>
                          <a14:foregroundMark x1="64453" y1="97461" x2="70410" y2="97461"/>
                          <a14:foregroundMark x1="70410" y1="97461" x2="80273" y2="95628"/>
                          <a14:foregroundMark x1="80273" y1="95628" x2="99707" y2="97461"/>
                          <a14:backgroundMark x1="37988" y1="37518" x2="37988" y2="37518"/>
                          <a14:backgroundMark x1="28516" y1="32299" x2="28516" y2="51058"/>
                          <a14:backgroundMark x1="28516" y1="51058" x2="32129" y2="58251"/>
                          <a14:backgroundMark x1="32129" y1="58251" x2="37988" y2="58956"/>
                          <a14:backgroundMark x1="37988" y1="58956" x2="51563" y2="58533"/>
                          <a14:backgroundMark x1="51563" y1="58533" x2="54590" y2="47250"/>
                          <a14:backgroundMark x1="54590" y1="47250" x2="54590" y2="38364"/>
                          <a14:backgroundMark x1="54590" y1="38364" x2="46484" y2="31876"/>
                          <a14:backgroundMark x1="46484" y1="31876" x2="28516" y2="33286"/>
                          <a14:backgroundMark x1="82910" y1="56417" x2="76563" y2="56276"/>
                          <a14:backgroundMark x1="76563" y1="56276" x2="73730" y2="26657"/>
                          <a14:backgroundMark x1="73730" y1="26657" x2="79297" y2="23695"/>
                          <a14:backgroundMark x1="79297" y1="23695" x2="81055" y2="46968"/>
                          <a14:backgroundMark x1="82227" y1="17348" x2="32813" y2="17913"/>
                          <a14:backgroundMark x1="16211" y1="22567" x2="16406" y2="15374"/>
                          <a14:backgroundMark x1="16406" y1="15374" x2="12402" y2="11848"/>
                          <a14:backgroundMark x1="12402" y1="11848" x2="2637" y2="15656"/>
                          <a14:backgroundMark x1="2637" y1="15656" x2="7031" y2="20169"/>
                          <a14:backgroundMark x1="7031" y1="20169" x2="13672" y2="19464"/>
                          <a14:backgroundMark x1="13672" y1="19464" x2="16406" y2="20028"/>
                          <a14:backgroundMark x1="2441" y1="13399" x2="781" y2="19605"/>
                          <a14:backgroundMark x1="781" y1="19605" x2="3906" y2="15233"/>
                          <a14:backgroundMark x1="3906" y1="15233" x2="8496" y2="11707"/>
                          <a14:backgroundMark x1="8496" y1="11707" x2="7129" y2="18477"/>
                          <a14:backgroundMark x1="7129" y1="18477" x2="10352" y2="12694"/>
                          <a14:backgroundMark x1="10352" y1="12694" x2="8789" y2="19041"/>
                          <a14:backgroundMark x1="8789" y1="19041" x2="11621" y2="14245"/>
                          <a14:backgroundMark x1="11621" y1="14245" x2="10059" y2="21016"/>
                          <a14:backgroundMark x1="10059" y1="21016" x2="14453" y2="15656"/>
                          <a14:backgroundMark x1="14453" y1="15656" x2="16992" y2="20874"/>
                          <a14:backgroundMark x1="16992" y1="20874" x2="16504" y2="22567"/>
                          <a14:backgroundMark x1="35352" y1="71086" x2="38965" y2="66996"/>
                          <a14:backgroundMark x1="38965" y1="66996" x2="43652" y2="71227"/>
                          <a14:backgroundMark x1="43652" y1="71227" x2="40039" y2="78279"/>
                          <a14:backgroundMark x1="40039" y1="78279" x2="42285" y2="71650"/>
                          <a14:backgroundMark x1="42285" y1="71650" x2="44336" y2="73343"/>
                        </a14:backgroundRemoval>
                      </a14:imgEffect>
                    </a14:imgLayer>
                  </a14:imgProps>
                </a:ext>
              </a:extLst>
            </a:blip>
            <a:srcRect l="18180" t="6717" r="3453" b="5961"/>
            <a:stretch/>
          </p:blipFill>
          <p:spPr>
            <a:xfrm>
              <a:off x="1850584" y="0"/>
              <a:ext cx="8622506" cy="6668090"/>
            </a:xfrm>
            <a:prstGeom prst="rect">
              <a:avLst/>
            </a:prstGeom>
          </p:spPr>
        </p:pic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CAE8D1A-CBCF-664E-AFF5-F4C39E896140}"/>
                </a:ext>
              </a:extLst>
            </p:cNvPr>
            <p:cNvSpPr/>
            <p:nvPr/>
          </p:nvSpPr>
          <p:spPr>
            <a:xfrm>
              <a:off x="5609388" y="1851043"/>
              <a:ext cx="595020" cy="42574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A7E9D74-86BC-474F-8E92-80462E74CC11}"/>
                </a:ext>
              </a:extLst>
            </p:cNvPr>
            <p:cNvSpPr/>
            <p:nvPr/>
          </p:nvSpPr>
          <p:spPr>
            <a:xfrm>
              <a:off x="1566862" y="210328"/>
              <a:ext cx="5705476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5D6593E-7CC1-634C-B007-2A5DBF3CAD8A}"/>
                </a:ext>
              </a:extLst>
            </p:cNvPr>
            <p:cNvSpPr/>
            <p:nvPr/>
          </p:nvSpPr>
          <p:spPr>
            <a:xfrm>
              <a:off x="8401050" y="579660"/>
              <a:ext cx="1528763" cy="891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004E71DA-FB35-0E40-A951-CF62900836F8}"/>
                </a:ext>
              </a:extLst>
            </p:cNvPr>
            <p:cNvCxnSpPr/>
            <p:nvPr/>
          </p:nvCxnSpPr>
          <p:spPr>
            <a:xfrm>
              <a:off x="2770496" y="1749851"/>
              <a:ext cx="332550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8378F2A3-2553-9642-BC35-E583504ADEC9}"/>
                </a:ext>
              </a:extLst>
            </p:cNvPr>
            <p:cNvCxnSpPr/>
            <p:nvPr/>
          </p:nvCxnSpPr>
          <p:spPr>
            <a:xfrm flipH="1">
              <a:off x="2770496" y="4115059"/>
              <a:ext cx="466071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21DBB93-96C9-BC48-A06F-79C74CC9C64F}"/>
                </a:ext>
              </a:extLst>
            </p:cNvPr>
            <p:cNvSpPr/>
            <p:nvPr/>
          </p:nvSpPr>
          <p:spPr>
            <a:xfrm>
              <a:off x="2553005" y="210328"/>
              <a:ext cx="358445" cy="9308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F36DF75-77BB-9F47-B07B-AD458376EE98}"/>
                </a:ext>
              </a:extLst>
            </p:cNvPr>
            <p:cNvSpPr/>
            <p:nvPr/>
          </p:nvSpPr>
          <p:spPr>
            <a:xfrm>
              <a:off x="6868973" y="210328"/>
              <a:ext cx="111191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685B2F4-18A2-E14E-8FFE-C1688E9A3B3D}"/>
                </a:ext>
              </a:extLst>
            </p:cNvPr>
            <p:cNvSpPr/>
            <p:nvPr/>
          </p:nvSpPr>
          <p:spPr>
            <a:xfrm>
              <a:off x="9275674" y="482803"/>
              <a:ext cx="363321" cy="3218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A776158-D330-3542-B5AF-185D027D408B}"/>
                </a:ext>
              </a:extLst>
            </p:cNvPr>
            <p:cNvSpPr/>
            <p:nvPr/>
          </p:nvSpPr>
          <p:spPr>
            <a:xfrm>
              <a:off x="7383439" y="1082650"/>
              <a:ext cx="2470135" cy="1975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45A5435-0246-C549-8595-1BB4E4AB5FF1}"/>
                </a:ext>
              </a:extLst>
            </p:cNvPr>
            <p:cNvSpPr/>
            <p:nvPr/>
          </p:nvSpPr>
          <p:spPr>
            <a:xfrm>
              <a:off x="9736531" y="958291"/>
              <a:ext cx="117043" cy="1828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109A828-B4B7-7F43-B0DF-3FC6DF0AEE9E}"/>
                </a:ext>
              </a:extLst>
            </p:cNvPr>
            <p:cNvSpPr/>
            <p:nvPr/>
          </p:nvSpPr>
          <p:spPr>
            <a:xfrm>
              <a:off x="2732227" y="5830214"/>
              <a:ext cx="7121347" cy="6291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2E99D28-375F-364F-9D83-4C3BF08C55FB}"/>
                </a:ext>
              </a:extLst>
            </p:cNvPr>
            <p:cNvSpPr/>
            <p:nvPr/>
          </p:nvSpPr>
          <p:spPr>
            <a:xfrm>
              <a:off x="9421504" y="4059936"/>
              <a:ext cx="315027" cy="1839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D3AE299A-A5B2-2044-A925-573E94A16E13}"/>
                </a:ext>
              </a:extLst>
            </p:cNvPr>
            <p:cNvCxnSpPr>
              <a:cxnSpLocks/>
            </p:cNvCxnSpPr>
            <p:nvPr/>
          </p:nvCxnSpPr>
          <p:spPr>
            <a:xfrm>
              <a:off x="2807465" y="117731"/>
              <a:ext cx="0" cy="6172200"/>
            </a:xfrm>
            <a:prstGeom prst="straightConnector1">
              <a:avLst/>
            </a:prstGeom>
            <a:ln w="28575">
              <a:miter lim="800000"/>
              <a:headEnd type="triangl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>
              <a:extLst>
                <a:ext uri="{FF2B5EF4-FFF2-40B4-BE49-F238E27FC236}">
                  <a16:creationId xmlns:a16="http://schemas.microsoft.com/office/drawing/2014/main" id="{9E02699C-D7B3-D543-AFFD-8AE3C51C2E69}"/>
                </a:ext>
              </a:extLst>
            </p:cNvPr>
            <p:cNvCxnSpPr/>
            <p:nvPr/>
          </p:nvCxnSpPr>
          <p:spPr>
            <a:xfrm>
              <a:off x="1850584" y="804672"/>
              <a:ext cx="800299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E6868C3-EFFC-D844-A1ED-1362998B4BF0}"/>
                </a:ext>
              </a:extLst>
            </p:cNvPr>
            <p:cNvSpPr/>
            <p:nvPr/>
          </p:nvSpPr>
          <p:spPr>
            <a:xfrm>
              <a:off x="9421504" y="843153"/>
              <a:ext cx="315027" cy="47974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ED038A9-ECD0-5A45-A041-BFD7E036F67C}"/>
                </a:ext>
              </a:extLst>
            </p:cNvPr>
            <p:cNvSpPr/>
            <p:nvPr/>
          </p:nvSpPr>
          <p:spPr>
            <a:xfrm>
              <a:off x="3078866" y="117731"/>
              <a:ext cx="6933235" cy="5580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Forme libre 46">
              <a:extLst>
                <a:ext uri="{FF2B5EF4-FFF2-40B4-BE49-F238E27FC236}">
                  <a16:creationId xmlns:a16="http://schemas.microsoft.com/office/drawing/2014/main" id="{1A125C71-7431-B841-BF09-923547D30306}"/>
                </a:ext>
              </a:extLst>
            </p:cNvPr>
            <p:cNvSpPr/>
            <p:nvPr/>
          </p:nvSpPr>
          <p:spPr>
            <a:xfrm>
              <a:off x="4586941" y="976256"/>
              <a:ext cx="3234550" cy="3509442"/>
            </a:xfrm>
            <a:custGeom>
              <a:avLst/>
              <a:gdLst>
                <a:gd name="connsiteX0" fmla="*/ 5213 w 3234550"/>
                <a:gd name="connsiteY0" fmla="*/ 210657 h 3509442"/>
                <a:gd name="connsiteX1" fmla="*/ 5213 w 3234550"/>
                <a:gd name="connsiteY1" fmla="*/ 210657 h 3509442"/>
                <a:gd name="connsiteX2" fmla="*/ 178834 w 3234550"/>
                <a:gd name="connsiteY2" fmla="*/ 233807 h 3509442"/>
                <a:gd name="connsiteX3" fmla="*/ 225132 w 3234550"/>
                <a:gd name="connsiteY3" fmla="*/ 245381 h 3509442"/>
                <a:gd name="connsiteX4" fmla="*/ 283006 w 3234550"/>
                <a:gd name="connsiteY4" fmla="*/ 256956 h 3509442"/>
                <a:gd name="connsiteX5" fmla="*/ 387178 w 3234550"/>
                <a:gd name="connsiteY5" fmla="*/ 280105 h 3509442"/>
                <a:gd name="connsiteX6" fmla="*/ 792292 w 3234550"/>
                <a:gd name="connsiteY6" fmla="*/ 303255 h 3509442"/>
                <a:gd name="connsiteX7" fmla="*/ 861740 w 3234550"/>
                <a:gd name="connsiteY7" fmla="*/ 314829 h 3509442"/>
                <a:gd name="connsiteX8" fmla="*/ 896464 w 3234550"/>
                <a:gd name="connsiteY8" fmla="*/ 326404 h 3509442"/>
                <a:gd name="connsiteX9" fmla="*/ 1058510 w 3234550"/>
                <a:gd name="connsiteY9" fmla="*/ 361128 h 3509442"/>
                <a:gd name="connsiteX10" fmla="*/ 1127958 w 3234550"/>
                <a:gd name="connsiteY10" fmla="*/ 384278 h 3509442"/>
                <a:gd name="connsiteX11" fmla="*/ 1162682 w 3234550"/>
                <a:gd name="connsiteY11" fmla="*/ 395852 h 3509442"/>
                <a:gd name="connsiteX12" fmla="*/ 1232130 w 3234550"/>
                <a:gd name="connsiteY12" fmla="*/ 442151 h 3509442"/>
                <a:gd name="connsiteX13" fmla="*/ 1301578 w 3234550"/>
                <a:gd name="connsiteY13" fmla="*/ 500024 h 3509442"/>
                <a:gd name="connsiteX14" fmla="*/ 1371026 w 3234550"/>
                <a:gd name="connsiteY14" fmla="*/ 534748 h 3509442"/>
                <a:gd name="connsiteX15" fmla="*/ 1417325 w 3234550"/>
                <a:gd name="connsiteY15" fmla="*/ 581047 h 3509442"/>
                <a:gd name="connsiteX16" fmla="*/ 1486773 w 3234550"/>
                <a:gd name="connsiteY16" fmla="*/ 615771 h 3509442"/>
                <a:gd name="connsiteX17" fmla="*/ 1625669 w 3234550"/>
                <a:gd name="connsiteY17" fmla="*/ 685219 h 3509442"/>
                <a:gd name="connsiteX18" fmla="*/ 1671968 w 3234550"/>
                <a:gd name="connsiteY18" fmla="*/ 743093 h 3509442"/>
                <a:gd name="connsiteX19" fmla="*/ 1776140 w 3234550"/>
                <a:gd name="connsiteY19" fmla="*/ 847265 h 3509442"/>
                <a:gd name="connsiteX20" fmla="*/ 1810864 w 3234550"/>
                <a:gd name="connsiteY20" fmla="*/ 881989 h 3509442"/>
                <a:gd name="connsiteX21" fmla="*/ 1845588 w 3234550"/>
                <a:gd name="connsiteY21" fmla="*/ 905138 h 3509442"/>
                <a:gd name="connsiteX22" fmla="*/ 1891887 w 3234550"/>
                <a:gd name="connsiteY22" fmla="*/ 951437 h 3509442"/>
                <a:gd name="connsiteX23" fmla="*/ 1938186 w 3234550"/>
                <a:gd name="connsiteY23" fmla="*/ 1009310 h 3509442"/>
                <a:gd name="connsiteX24" fmla="*/ 1961335 w 3234550"/>
                <a:gd name="connsiteY24" fmla="*/ 1055609 h 3509442"/>
                <a:gd name="connsiteX25" fmla="*/ 1996059 w 3234550"/>
                <a:gd name="connsiteY25" fmla="*/ 1101908 h 3509442"/>
                <a:gd name="connsiteX26" fmla="*/ 2007634 w 3234550"/>
                <a:gd name="connsiteY26" fmla="*/ 1136632 h 3509442"/>
                <a:gd name="connsiteX27" fmla="*/ 2088656 w 3234550"/>
                <a:gd name="connsiteY27" fmla="*/ 1252379 h 3509442"/>
                <a:gd name="connsiteX28" fmla="*/ 2123381 w 3234550"/>
                <a:gd name="connsiteY28" fmla="*/ 1310252 h 3509442"/>
                <a:gd name="connsiteX29" fmla="*/ 2158105 w 3234550"/>
                <a:gd name="connsiteY29" fmla="*/ 1368126 h 3509442"/>
                <a:gd name="connsiteX30" fmla="*/ 2192829 w 3234550"/>
                <a:gd name="connsiteY30" fmla="*/ 1425999 h 3509442"/>
                <a:gd name="connsiteX31" fmla="*/ 2227553 w 3234550"/>
                <a:gd name="connsiteY31" fmla="*/ 1483872 h 3509442"/>
                <a:gd name="connsiteX32" fmla="*/ 2250702 w 3234550"/>
                <a:gd name="connsiteY32" fmla="*/ 1518596 h 3509442"/>
                <a:gd name="connsiteX33" fmla="*/ 2297001 w 3234550"/>
                <a:gd name="connsiteY33" fmla="*/ 1564895 h 3509442"/>
                <a:gd name="connsiteX34" fmla="*/ 2331725 w 3234550"/>
                <a:gd name="connsiteY34" fmla="*/ 1622769 h 3509442"/>
                <a:gd name="connsiteX35" fmla="*/ 2343299 w 3234550"/>
                <a:gd name="connsiteY35" fmla="*/ 1657493 h 3509442"/>
                <a:gd name="connsiteX36" fmla="*/ 2366449 w 3234550"/>
                <a:gd name="connsiteY36" fmla="*/ 1692217 h 3509442"/>
                <a:gd name="connsiteX37" fmla="*/ 2389598 w 3234550"/>
                <a:gd name="connsiteY37" fmla="*/ 1761665 h 3509442"/>
                <a:gd name="connsiteX38" fmla="*/ 2401173 w 3234550"/>
                <a:gd name="connsiteY38" fmla="*/ 1796389 h 3509442"/>
                <a:gd name="connsiteX39" fmla="*/ 2412748 w 3234550"/>
                <a:gd name="connsiteY39" fmla="*/ 1831113 h 3509442"/>
                <a:gd name="connsiteX40" fmla="*/ 2435897 w 3234550"/>
                <a:gd name="connsiteY40" fmla="*/ 1865837 h 3509442"/>
                <a:gd name="connsiteX41" fmla="*/ 2447472 w 3234550"/>
                <a:gd name="connsiteY41" fmla="*/ 1900561 h 3509442"/>
                <a:gd name="connsiteX42" fmla="*/ 2493770 w 3234550"/>
                <a:gd name="connsiteY42" fmla="*/ 1970009 h 3509442"/>
                <a:gd name="connsiteX43" fmla="*/ 2505345 w 3234550"/>
                <a:gd name="connsiteY43" fmla="*/ 2004733 h 3509442"/>
                <a:gd name="connsiteX44" fmla="*/ 2551644 w 3234550"/>
                <a:gd name="connsiteY44" fmla="*/ 2074181 h 3509442"/>
                <a:gd name="connsiteX45" fmla="*/ 2563218 w 3234550"/>
                <a:gd name="connsiteY45" fmla="*/ 2108905 h 3509442"/>
                <a:gd name="connsiteX46" fmla="*/ 2609517 w 3234550"/>
                <a:gd name="connsiteY46" fmla="*/ 2213078 h 3509442"/>
                <a:gd name="connsiteX47" fmla="*/ 2621092 w 3234550"/>
                <a:gd name="connsiteY47" fmla="*/ 2282526 h 3509442"/>
                <a:gd name="connsiteX48" fmla="*/ 2655816 w 3234550"/>
                <a:gd name="connsiteY48" fmla="*/ 2386698 h 3509442"/>
                <a:gd name="connsiteX49" fmla="*/ 2667391 w 3234550"/>
                <a:gd name="connsiteY49" fmla="*/ 2421422 h 3509442"/>
                <a:gd name="connsiteX50" fmla="*/ 2678965 w 3234550"/>
                <a:gd name="connsiteY50" fmla="*/ 2456146 h 3509442"/>
                <a:gd name="connsiteX51" fmla="*/ 2702115 w 3234550"/>
                <a:gd name="connsiteY51" fmla="*/ 2490870 h 3509442"/>
                <a:gd name="connsiteX52" fmla="*/ 2725264 w 3234550"/>
                <a:gd name="connsiteY52" fmla="*/ 2560318 h 3509442"/>
                <a:gd name="connsiteX53" fmla="*/ 2736839 w 3234550"/>
                <a:gd name="connsiteY53" fmla="*/ 2595042 h 3509442"/>
                <a:gd name="connsiteX54" fmla="*/ 2759988 w 3234550"/>
                <a:gd name="connsiteY54" fmla="*/ 2629766 h 3509442"/>
                <a:gd name="connsiteX55" fmla="*/ 2771563 w 3234550"/>
                <a:gd name="connsiteY55" fmla="*/ 2676065 h 3509442"/>
                <a:gd name="connsiteX56" fmla="*/ 2794712 w 3234550"/>
                <a:gd name="connsiteY56" fmla="*/ 2745513 h 3509442"/>
                <a:gd name="connsiteX57" fmla="*/ 2841011 w 3234550"/>
                <a:gd name="connsiteY57" fmla="*/ 2953857 h 3509442"/>
                <a:gd name="connsiteX58" fmla="*/ 2852586 w 3234550"/>
                <a:gd name="connsiteY58" fmla="*/ 2988581 h 3509442"/>
                <a:gd name="connsiteX59" fmla="*/ 2887310 w 3234550"/>
                <a:gd name="connsiteY59" fmla="*/ 3115903 h 3509442"/>
                <a:gd name="connsiteX60" fmla="*/ 2898884 w 3234550"/>
                <a:gd name="connsiteY60" fmla="*/ 3150627 h 3509442"/>
                <a:gd name="connsiteX61" fmla="*/ 2922034 w 3234550"/>
                <a:gd name="connsiteY61" fmla="*/ 3173776 h 3509442"/>
                <a:gd name="connsiteX62" fmla="*/ 2945183 w 3234550"/>
                <a:gd name="connsiteY62" fmla="*/ 3220075 h 3509442"/>
                <a:gd name="connsiteX63" fmla="*/ 2956758 w 3234550"/>
                <a:gd name="connsiteY63" fmla="*/ 3254799 h 3509442"/>
                <a:gd name="connsiteX64" fmla="*/ 2991482 w 3234550"/>
                <a:gd name="connsiteY64" fmla="*/ 3289523 h 3509442"/>
                <a:gd name="connsiteX65" fmla="*/ 3060930 w 3234550"/>
                <a:gd name="connsiteY65" fmla="*/ 3393695 h 3509442"/>
                <a:gd name="connsiteX66" fmla="*/ 3084079 w 3234550"/>
                <a:gd name="connsiteY66" fmla="*/ 3428419 h 3509442"/>
                <a:gd name="connsiteX67" fmla="*/ 3095654 w 3234550"/>
                <a:gd name="connsiteY67" fmla="*/ 3463143 h 3509442"/>
                <a:gd name="connsiteX68" fmla="*/ 3141953 w 3234550"/>
                <a:gd name="connsiteY68" fmla="*/ 3509442 h 3509442"/>
                <a:gd name="connsiteX69" fmla="*/ 3153527 w 3234550"/>
                <a:gd name="connsiteY69" fmla="*/ 3451569 h 3509442"/>
                <a:gd name="connsiteX70" fmla="*/ 3188251 w 3234550"/>
                <a:gd name="connsiteY70" fmla="*/ 3335822 h 3509442"/>
                <a:gd name="connsiteX71" fmla="*/ 3211401 w 3234550"/>
                <a:gd name="connsiteY71" fmla="*/ 3150627 h 3509442"/>
                <a:gd name="connsiteX72" fmla="*/ 3234550 w 3234550"/>
                <a:gd name="connsiteY72" fmla="*/ 3023305 h 3509442"/>
                <a:gd name="connsiteX73" fmla="*/ 3199826 w 3234550"/>
                <a:gd name="connsiteY73" fmla="*/ 1634343 h 3509442"/>
                <a:gd name="connsiteX74" fmla="*/ 3176677 w 3234550"/>
                <a:gd name="connsiteY74" fmla="*/ 1287103 h 3509442"/>
                <a:gd name="connsiteX75" fmla="*/ 3165102 w 3234550"/>
                <a:gd name="connsiteY75" fmla="*/ 766242 h 3509442"/>
                <a:gd name="connsiteX76" fmla="*/ 3153527 w 3234550"/>
                <a:gd name="connsiteY76" fmla="*/ 685219 h 3509442"/>
                <a:gd name="connsiteX77" fmla="*/ 3141953 w 3234550"/>
                <a:gd name="connsiteY77" fmla="*/ 419002 h 3509442"/>
                <a:gd name="connsiteX78" fmla="*/ 3118803 w 3234550"/>
                <a:gd name="connsiteY78" fmla="*/ 395852 h 3509442"/>
                <a:gd name="connsiteX79" fmla="*/ 3072505 w 3234550"/>
                <a:gd name="connsiteY79" fmla="*/ 326404 h 3509442"/>
                <a:gd name="connsiteX80" fmla="*/ 3026206 w 3234550"/>
                <a:gd name="connsiteY80" fmla="*/ 222232 h 3509442"/>
                <a:gd name="connsiteX81" fmla="*/ 3003056 w 3234550"/>
                <a:gd name="connsiteY81" fmla="*/ 199083 h 3509442"/>
                <a:gd name="connsiteX82" fmla="*/ 2887310 w 3234550"/>
                <a:gd name="connsiteY82" fmla="*/ 175933 h 3509442"/>
                <a:gd name="connsiteX83" fmla="*/ 2829436 w 3234550"/>
                <a:gd name="connsiteY83" fmla="*/ 164359 h 3509442"/>
                <a:gd name="connsiteX84" fmla="*/ 2748413 w 3234550"/>
                <a:gd name="connsiteY84" fmla="*/ 141209 h 3509442"/>
                <a:gd name="connsiteX85" fmla="*/ 2389598 w 3234550"/>
                <a:gd name="connsiteY85" fmla="*/ 118060 h 3509442"/>
                <a:gd name="connsiteX86" fmla="*/ 2077082 w 3234550"/>
                <a:gd name="connsiteY86" fmla="*/ 106485 h 3509442"/>
                <a:gd name="connsiteX87" fmla="*/ 2030783 w 3234550"/>
                <a:gd name="connsiteY87" fmla="*/ 94910 h 3509442"/>
                <a:gd name="connsiteX88" fmla="*/ 1915036 w 3234550"/>
                <a:gd name="connsiteY88" fmla="*/ 71761 h 3509442"/>
                <a:gd name="connsiteX89" fmla="*/ 1787715 w 3234550"/>
                <a:gd name="connsiteY89" fmla="*/ 37037 h 3509442"/>
                <a:gd name="connsiteX90" fmla="*/ 1718267 w 3234550"/>
                <a:gd name="connsiteY90" fmla="*/ 25462 h 3509442"/>
                <a:gd name="connsiteX91" fmla="*/ 1278429 w 3234550"/>
                <a:gd name="connsiteY91" fmla="*/ 13888 h 3509442"/>
                <a:gd name="connsiteX92" fmla="*/ 1035360 w 3234550"/>
                <a:gd name="connsiteY92" fmla="*/ 13888 h 3509442"/>
                <a:gd name="connsiteX93" fmla="*/ 989062 w 3234550"/>
                <a:gd name="connsiteY93" fmla="*/ 25462 h 3509442"/>
                <a:gd name="connsiteX94" fmla="*/ 688120 w 3234550"/>
                <a:gd name="connsiteY94" fmla="*/ 60186 h 3509442"/>
                <a:gd name="connsiteX95" fmla="*/ 549224 w 3234550"/>
                <a:gd name="connsiteY95" fmla="*/ 83336 h 3509442"/>
                <a:gd name="connsiteX96" fmla="*/ 283006 w 3234550"/>
                <a:gd name="connsiteY96" fmla="*/ 94910 h 3509442"/>
                <a:gd name="connsiteX97" fmla="*/ 225132 w 3234550"/>
                <a:gd name="connsiteY97" fmla="*/ 106485 h 3509442"/>
                <a:gd name="connsiteX98" fmla="*/ 155684 w 3234550"/>
                <a:gd name="connsiteY98" fmla="*/ 129634 h 3509442"/>
                <a:gd name="connsiteX99" fmla="*/ 86236 w 3234550"/>
                <a:gd name="connsiteY99" fmla="*/ 152784 h 3509442"/>
                <a:gd name="connsiteX100" fmla="*/ 5213 w 3234550"/>
                <a:gd name="connsiteY100" fmla="*/ 175933 h 3509442"/>
                <a:gd name="connsiteX101" fmla="*/ 5213 w 3234550"/>
                <a:gd name="connsiteY101" fmla="*/ 210657 h 3509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3234550" h="3509442">
                  <a:moveTo>
                    <a:pt x="5213" y="210657"/>
                  </a:moveTo>
                  <a:lnTo>
                    <a:pt x="5213" y="210657"/>
                  </a:lnTo>
                  <a:cubicBezTo>
                    <a:pt x="74710" y="218379"/>
                    <a:pt x="113884" y="220817"/>
                    <a:pt x="178834" y="233807"/>
                  </a:cubicBezTo>
                  <a:cubicBezTo>
                    <a:pt x="194433" y="236927"/>
                    <a:pt x="209603" y="241930"/>
                    <a:pt x="225132" y="245381"/>
                  </a:cubicBezTo>
                  <a:cubicBezTo>
                    <a:pt x="244337" y="249649"/>
                    <a:pt x="263801" y="252688"/>
                    <a:pt x="283006" y="256956"/>
                  </a:cubicBezTo>
                  <a:cubicBezTo>
                    <a:pt x="314648" y="263988"/>
                    <a:pt x="355434" y="276931"/>
                    <a:pt x="387178" y="280105"/>
                  </a:cubicBezTo>
                  <a:cubicBezTo>
                    <a:pt x="470755" y="288463"/>
                    <a:pt x="725497" y="299915"/>
                    <a:pt x="792292" y="303255"/>
                  </a:cubicBezTo>
                  <a:cubicBezTo>
                    <a:pt x="815441" y="307113"/>
                    <a:pt x="838830" y="309738"/>
                    <a:pt x="861740" y="314829"/>
                  </a:cubicBezTo>
                  <a:cubicBezTo>
                    <a:pt x="873650" y="317476"/>
                    <a:pt x="884554" y="323757"/>
                    <a:pt x="896464" y="326404"/>
                  </a:cubicBezTo>
                  <a:cubicBezTo>
                    <a:pt x="983877" y="345830"/>
                    <a:pt x="961335" y="328735"/>
                    <a:pt x="1058510" y="361128"/>
                  </a:cubicBezTo>
                  <a:lnTo>
                    <a:pt x="1127958" y="384278"/>
                  </a:lnTo>
                  <a:lnTo>
                    <a:pt x="1162682" y="395852"/>
                  </a:lnTo>
                  <a:cubicBezTo>
                    <a:pt x="1185831" y="411285"/>
                    <a:pt x="1212457" y="422478"/>
                    <a:pt x="1232130" y="442151"/>
                  </a:cubicBezTo>
                  <a:cubicBezTo>
                    <a:pt x="1257729" y="467750"/>
                    <a:pt x="1269348" y="483909"/>
                    <a:pt x="1301578" y="500024"/>
                  </a:cubicBezTo>
                  <a:cubicBezTo>
                    <a:pt x="1350869" y="524669"/>
                    <a:pt x="1324588" y="494945"/>
                    <a:pt x="1371026" y="534748"/>
                  </a:cubicBezTo>
                  <a:cubicBezTo>
                    <a:pt x="1387597" y="548952"/>
                    <a:pt x="1396620" y="574145"/>
                    <a:pt x="1417325" y="581047"/>
                  </a:cubicBezTo>
                  <a:cubicBezTo>
                    <a:pt x="1543964" y="623261"/>
                    <a:pt x="1352146" y="555936"/>
                    <a:pt x="1486773" y="615771"/>
                  </a:cubicBezTo>
                  <a:cubicBezTo>
                    <a:pt x="1554546" y="645893"/>
                    <a:pt x="1567921" y="627468"/>
                    <a:pt x="1625669" y="685219"/>
                  </a:cubicBezTo>
                  <a:cubicBezTo>
                    <a:pt x="1727403" y="786958"/>
                    <a:pt x="1555126" y="611647"/>
                    <a:pt x="1671968" y="743093"/>
                  </a:cubicBezTo>
                  <a:lnTo>
                    <a:pt x="1776140" y="847265"/>
                  </a:lnTo>
                  <a:cubicBezTo>
                    <a:pt x="1787715" y="858840"/>
                    <a:pt x="1797244" y="872909"/>
                    <a:pt x="1810864" y="881989"/>
                  </a:cubicBezTo>
                  <a:cubicBezTo>
                    <a:pt x="1822439" y="889705"/>
                    <a:pt x="1835026" y="896085"/>
                    <a:pt x="1845588" y="905138"/>
                  </a:cubicBezTo>
                  <a:cubicBezTo>
                    <a:pt x="1862159" y="919342"/>
                    <a:pt x="1879780" y="933277"/>
                    <a:pt x="1891887" y="951437"/>
                  </a:cubicBezTo>
                  <a:cubicBezTo>
                    <a:pt x="1921089" y="995241"/>
                    <a:pt x="1905199" y="976325"/>
                    <a:pt x="1938186" y="1009310"/>
                  </a:cubicBezTo>
                  <a:cubicBezTo>
                    <a:pt x="1945902" y="1024743"/>
                    <a:pt x="1952190" y="1040977"/>
                    <a:pt x="1961335" y="1055609"/>
                  </a:cubicBezTo>
                  <a:cubicBezTo>
                    <a:pt x="1971559" y="1071968"/>
                    <a:pt x="1986488" y="1085159"/>
                    <a:pt x="1996059" y="1101908"/>
                  </a:cubicBezTo>
                  <a:cubicBezTo>
                    <a:pt x="2002112" y="1112501"/>
                    <a:pt x="2001581" y="1126039"/>
                    <a:pt x="2007634" y="1136632"/>
                  </a:cubicBezTo>
                  <a:cubicBezTo>
                    <a:pt x="2028765" y="1173611"/>
                    <a:pt x="2075337" y="1212422"/>
                    <a:pt x="2088656" y="1252379"/>
                  </a:cubicBezTo>
                  <a:cubicBezTo>
                    <a:pt x="2103682" y="1297456"/>
                    <a:pt x="2091604" y="1278476"/>
                    <a:pt x="2123381" y="1310252"/>
                  </a:cubicBezTo>
                  <a:cubicBezTo>
                    <a:pt x="2156168" y="1408618"/>
                    <a:pt x="2110441" y="1288684"/>
                    <a:pt x="2158105" y="1368126"/>
                  </a:cubicBezTo>
                  <a:cubicBezTo>
                    <a:pt x="2203180" y="1443252"/>
                    <a:pt x="2134174" y="1367346"/>
                    <a:pt x="2192829" y="1425999"/>
                  </a:cubicBezTo>
                  <a:cubicBezTo>
                    <a:pt x="2212929" y="1486303"/>
                    <a:pt x="2191236" y="1438476"/>
                    <a:pt x="2227553" y="1483872"/>
                  </a:cubicBezTo>
                  <a:cubicBezTo>
                    <a:pt x="2236243" y="1494735"/>
                    <a:pt x="2241649" y="1508034"/>
                    <a:pt x="2250702" y="1518596"/>
                  </a:cubicBezTo>
                  <a:cubicBezTo>
                    <a:pt x="2264906" y="1535167"/>
                    <a:pt x="2297001" y="1564895"/>
                    <a:pt x="2297001" y="1564895"/>
                  </a:cubicBezTo>
                  <a:cubicBezTo>
                    <a:pt x="2329788" y="1663261"/>
                    <a:pt x="2284061" y="1543327"/>
                    <a:pt x="2331725" y="1622769"/>
                  </a:cubicBezTo>
                  <a:cubicBezTo>
                    <a:pt x="2338002" y="1633231"/>
                    <a:pt x="2337843" y="1646580"/>
                    <a:pt x="2343299" y="1657493"/>
                  </a:cubicBezTo>
                  <a:cubicBezTo>
                    <a:pt x="2349520" y="1669936"/>
                    <a:pt x="2360799" y="1679505"/>
                    <a:pt x="2366449" y="1692217"/>
                  </a:cubicBezTo>
                  <a:cubicBezTo>
                    <a:pt x="2376359" y="1714515"/>
                    <a:pt x="2381882" y="1738516"/>
                    <a:pt x="2389598" y="1761665"/>
                  </a:cubicBezTo>
                  <a:lnTo>
                    <a:pt x="2401173" y="1796389"/>
                  </a:lnTo>
                  <a:cubicBezTo>
                    <a:pt x="2405031" y="1807964"/>
                    <a:pt x="2405980" y="1820961"/>
                    <a:pt x="2412748" y="1831113"/>
                  </a:cubicBezTo>
                  <a:cubicBezTo>
                    <a:pt x="2420464" y="1842688"/>
                    <a:pt x="2429676" y="1853395"/>
                    <a:pt x="2435897" y="1865837"/>
                  </a:cubicBezTo>
                  <a:cubicBezTo>
                    <a:pt x="2441353" y="1876750"/>
                    <a:pt x="2441547" y="1889896"/>
                    <a:pt x="2447472" y="1900561"/>
                  </a:cubicBezTo>
                  <a:cubicBezTo>
                    <a:pt x="2460983" y="1924882"/>
                    <a:pt x="2484972" y="1943615"/>
                    <a:pt x="2493770" y="1970009"/>
                  </a:cubicBezTo>
                  <a:cubicBezTo>
                    <a:pt x="2497628" y="1981584"/>
                    <a:pt x="2499420" y="1994068"/>
                    <a:pt x="2505345" y="2004733"/>
                  </a:cubicBezTo>
                  <a:cubicBezTo>
                    <a:pt x="2518857" y="2029054"/>
                    <a:pt x="2551644" y="2074181"/>
                    <a:pt x="2551644" y="2074181"/>
                  </a:cubicBezTo>
                  <a:cubicBezTo>
                    <a:pt x="2555502" y="2085756"/>
                    <a:pt x="2557762" y="2097992"/>
                    <a:pt x="2563218" y="2108905"/>
                  </a:cubicBezTo>
                  <a:cubicBezTo>
                    <a:pt x="2592712" y="2167894"/>
                    <a:pt x="2594584" y="2123483"/>
                    <a:pt x="2609517" y="2213078"/>
                  </a:cubicBezTo>
                  <a:cubicBezTo>
                    <a:pt x="2613375" y="2236227"/>
                    <a:pt x="2615400" y="2259758"/>
                    <a:pt x="2621092" y="2282526"/>
                  </a:cubicBezTo>
                  <a:cubicBezTo>
                    <a:pt x="2621095" y="2282540"/>
                    <a:pt x="2650026" y="2369329"/>
                    <a:pt x="2655816" y="2386698"/>
                  </a:cubicBezTo>
                  <a:lnTo>
                    <a:pt x="2667391" y="2421422"/>
                  </a:lnTo>
                  <a:cubicBezTo>
                    <a:pt x="2671249" y="2432997"/>
                    <a:pt x="2672197" y="2445994"/>
                    <a:pt x="2678965" y="2456146"/>
                  </a:cubicBezTo>
                  <a:lnTo>
                    <a:pt x="2702115" y="2490870"/>
                  </a:lnTo>
                  <a:lnTo>
                    <a:pt x="2725264" y="2560318"/>
                  </a:lnTo>
                  <a:cubicBezTo>
                    <a:pt x="2729122" y="2571893"/>
                    <a:pt x="2730071" y="2584890"/>
                    <a:pt x="2736839" y="2595042"/>
                  </a:cubicBezTo>
                  <a:lnTo>
                    <a:pt x="2759988" y="2629766"/>
                  </a:lnTo>
                  <a:cubicBezTo>
                    <a:pt x="2763846" y="2645199"/>
                    <a:pt x="2766992" y="2660828"/>
                    <a:pt x="2771563" y="2676065"/>
                  </a:cubicBezTo>
                  <a:cubicBezTo>
                    <a:pt x="2778575" y="2699437"/>
                    <a:pt x="2789926" y="2721585"/>
                    <a:pt x="2794712" y="2745513"/>
                  </a:cubicBezTo>
                  <a:cubicBezTo>
                    <a:pt x="2803884" y="2791370"/>
                    <a:pt x="2824668" y="2904828"/>
                    <a:pt x="2841011" y="2953857"/>
                  </a:cubicBezTo>
                  <a:cubicBezTo>
                    <a:pt x="2844869" y="2965432"/>
                    <a:pt x="2849627" y="2976744"/>
                    <a:pt x="2852586" y="2988581"/>
                  </a:cubicBezTo>
                  <a:cubicBezTo>
                    <a:pt x="2885309" y="3119477"/>
                    <a:pt x="2837642" y="2966898"/>
                    <a:pt x="2887310" y="3115903"/>
                  </a:cubicBezTo>
                  <a:cubicBezTo>
                    <a:pt x="2891168" y="3127478"/>
                    <a:pt x="2890257" y="3142000"/>
                    <a:pt x="2898884" y="3150627"/>
                  </a:cubicBezTo>
                  <a:lnTo>
                    <a:pt x="2922034" y="3173776"/>
                  </a:lnTo>
                  <a:cubicBezTo>
                    <a:pt x="2929750" y="3189209"/>
                    <a:pt x="2938386" y="3204216"/>
                    <a:pt x="2945183" y="3220075"/>
                  </a:cubicBezTo>
                  <a:cubicBezTo>
                    <a:pt x="2949989" y="3231289"/>
                    <a:pt x="2949990" y="3244647"/>
                    <a:pt x="2956758" y="3254799"/>
                  </a:cubicBezTo>
                  <a:cubicBezTo>
                    <a:pt x="2965838" y="3268419"/>
                    <a:pt x="2981432" y="3276602"/>
                    <a:pt x="2991482" y="3289523"/>
                  </a:cubicBezTo>
                  <a:cubicBezTo>
                    <a:pt x="2991490" y="3289533"/>
                    <a:pt x="3049352" y="3376327"/>
                    <a:pt x="3060930" y="3393695"/>
                  </a:cubicBezTo>
                  <a:cubicBezTo>
                    <a:pt x="3068646" y="3405270"/>
                    <a:pt x="3079680" y="3415222"/>
                    <a:pt x="3084079" y="3428419"/>
                  </a:cubicBezTo>
                  <a:cubicBezTo>
                    <a:pt x="3087937" y="3439994"/>
                    <a:pt x="3088562" y="3453215"/>
                    <a:pt x="3095654" y="3463143"/>
                  </a:cubicBezTo>
                  <a:cubicBezTo>
                    <a:pt x="3108340" y="3480903"/>
                    <a:pt x="3141953" y="3509442"/>
                    <a:pt x="3141953" y="3509442"/>
                  </a:cubicBezTo>
                  <a:cubicBezTo>
                    <a:pt x="3145811" y="3490151"/>
                    <a:pt x="3148351" y="3470549"/>
                    <a:pt x="3153527" y="3451569"/>
                  </a:cubicBezTo>
                  <a:cubicBezTo>
                    <a:pt x="3164123" y="3412717"/>
                    <a:pt x="3182223" y="3376009"/>
                    <a:pt x="3188251" y="3335822"/>
                  </a:cubicBezTo>
                  <a:cubicBezTo>
                    <a:pt x="3197480" y="3274298"/>
                    <a:pt x="3199201" y="3211631"/>
                    <a:pt x="3211401" y="3150627"/>
                  </a:cubicBezTo>
                  <a:cubicBezTo>
                    <a:pt x="3227577" y="3069740"/>
                    <a:pt x="3219741" y="3112159"/>
                    <a:pt x="3234550" y="3023305"/>
                  </a:cubicBezTo>
                  <a:cubicBezTo>
                    <a:pt x="3228380" y="2646950"/>
                    <a:pt x="3222107" y="2013101"/>
                    <a:pt x="3199826" y="1634343"/>
                  </a:cubicBezTo>
                  <a:cubicBezTo>
                    <a:pt x="3185297" y="1387356"/>
                    <a:pt x="3193290" y="1503084"/>
                    <a:pt x="3176677" y="1287103"/>
                  </a:cubicBezTo>
                  <a:cubicBezTo>
                    <a:pt x="3172819" y="1113483"/>
                    <a:pt x="3171777" y="939777"/>
                    <a:pt x="3165102" y="766242"/>
                  </a:cubicBezTo>
                  <a:cubicBezTo>
                    <a:pt x="3164053" y="738980"/>
                    <a:pt x="3155342" y="712440"/>
                    <a:pt x="3153527" y="685219"/>
                  </a:cubicBezTo>
                  <a:cubicBezTo>
                    <a:pt x="3147619" y="596593"/>
                    <a:pt x="3152536" y="507192"/>
                    <a:pt x="3141953" y="419002"/>
                  </a:cubicBezTo>
                  <a:cubicBezTo>
                    <a:pt x="3140653" y="408167"/>
                    <a:pt x="3125351" y="404582"/>
                    <a:pt x="3118803" y="395852"/>
                  </a:cubicBezTo>
                  <a:cubicBezTo>
                    <a:pt x="3102110" y="373594"/>
                    <a:pt x="3081303" y="352798"/>
                    <a:pt x="3072505" y="326404"/>
                  </a:cubicBezTo>
                  <a:cubicBezTo>
                    <a:pt x="3054150" y="271342"/>
                    <a:pt x="3057649" y="261535"/>
                    <a:pt x="3026206" y="222232"/>
                  </a:cubicBezTo>
                  <a:cubicBezTo>
                    <a:pt x="3019389" y="213711"/>
                    <a:pt x="3012414" y="204698"/>
                    <a:pt x="3003056" y="199083"/>
                  </a:cubicBezTo>
                  <a:cubicBezTo>
                    <a:pt x="2977457" y="183724"/>
                    <a:pt x="2902133" y="178404"/>
                    <a:pt x="2887310" y="175933"/>
                  </a:cubicBezTo>
                  <a:cubicBezTo>
                    <a:pt x="2867904" y="172699"/>
                    <a:pt x="2848522" y="169130"/>
                    <a:pt x="2829436" y="164359"/>
                  </a:cubicBezTo>
                  <a:cubicBezTo>
                    <a:pt x="2788620" y="154155"/>
                    <a:pt x="2794814" y="147396"/>
                    <a:pt x="2748413" y="141209"/>
                  </a:cubicBezTo>
                  <a:cubicBezTo>
                    <a:pt x="2652000" y="128354"/>
                    <a:pt x="2468120" y="121401"/>
                    <a:pt x="2389598" y="118060"/>
                  </a:cubicBezTo>
                  <a:lnTo>
                    <a:pt x="2077082" y="106485"/>
                  </a:lnTo>
                  <a:cubicBezTo>
                    <a:pt x="2061649" y="102627"/>
                    <a:pt x="2046338" y="98243"/>
                    <a:pt x="2030783" y="94910"/>
                  </a:cubicBezTo>
                  <a:cubicBezTo>
                    <a:pt x="1992310" y="86666"/>
                    <a:pt x="1952363" y="84203"/>
                    <a:pt x="1915036" y="71761"/>
                  </a:cubicBezTo>
                  <a:cubicBezTo>
                    <a:pt x="1839101" y="46450"/>
                    <a:pt x="1859698" y="50125"/>
                    <a:pt x="1787715" y="37037"/>
                  </a:cubicBezTo>
                  <a:cubicBezTo>
                    <a:pt x="1764625" y="32839"/>
                    <a:pt x="1741711" y="26528"/>
                    <a:pt x="1718267" y="25462"/>
                  </a:cubicBezTo>
                  <a:cubicBezTo>
                    <a:pt x="1571755" y="18802"/>
                    <a:pt x="1425042" y="17746"/>
                    <a:pt x="1278429" y="13888"/>
                  </a:cubicBezTo>
                  <a:cubicBezTo>
                    <a:pt x="1163083" y="-5337"/>
                    <a:pt x="1204434" y="-3909"/>
                    <a:pt x="1035360" y="13888"/>
                  </a:cubicBezTo>
                  <a:cubicBezTo>
                    <a:pt x="1019540" y="15553"/>
                    <a:pt x="1004836" y="23405"/>
                    <a:pt x="989062" y="25462"/>
                  </a:cubicBezTo>
                  <a:cubicBezTo>
                    <a:pt x="743549" y="57486"/>
                    <a:pt x="841545" y="35961"/>
                    <a:pt x="688120" y="60186"/>
                  </a:cubicBezTo>
                  <a:cubicBezTo>
                    <a:pt x="641757" y="67506"/>
                    <a:pt x="596117" y="81297"/>
                    <a:pt x="549224" y="83336"/>
                  </a:cubicBezTo>
                  <a:lnTo>
                    <a:pt x="283006" y="94910"/>
                  </a:lnTo>
                  <a:cubicBezTo>
                    <a:pt x="263715" y="98768"/>
                    <a:pt x="244112" y="101309"/>
                    <a:pt x="225132" y="106485"/>
                  </a:cubicBezTo>
                  <a:cubicBezTo>
                    <a:pt x="201590" y="112905"/>
                    <a:pt x="178833" y="121918"/>
                    <a:pt x="155684" y="129634"/>
                  </a:cubicBezTo>
                  <a:lnTo>
                    <a:pt x="86236" y="152784"/>
                  </a:lnTo>
                  <a:cubicBezTo>
                    <a:pt x="2980" y="180537"/>
                    <a:pt x="106950" y="146866"/>
                    <a:pt x="5213" y="175933"/>
                  </a:cubicBezTo>
                  <a:cubicBezTo>
                    <a:pt x="-6518" y="179285"/>
                    <a:pt x="5213" y="204870"/>
                    <a:pt x="5213" y="21065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0FEB3CB1-6DAC-7543-A513-7FB26831FD37}"/>
                </a:ext>
              </a:extLst>
            </p:cNvPr>
            <p:cNvCxnSpPr/>
            <p:nvPr/>
          </p:nvCxnSpPr>
          <p:spPr>
            <a:xfrm>
              <a:off x="6119150" y="807570"/>
              <a:ext cx="0" cy="9451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8F50875F-ADB7-5C41-A7DD-E1C6FD5CC7F4}"/>
                </a:ext>
              </a:extLst>
            </p:cNvPr>
            <p:cNvCxnSpPr>
              <a:cxnSpLocks/>
            </p:cNvCxnSpPr>
            <p:nvPr/>
          </p:nvCxnSpPr>
          <p:spPr>
            <a:xfrm>
              <a:off x="7448078" y="804672"/>
              <a:ext cx="0" cy="3346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9A612125-8ECC-FC44-9DBD-C10B92CB57B2}"/>
                </a:ext>
              </a:extLst>
            </p:cNvPr>
            <p:cNvSpPr txBox="1"/>
            <p:nvPr/>
          </p:nvSpPr>
          <p:spPr>
            <a:xfrm>
              <a:off x="9783992" y="782143"/>
              <a:ext cx="6048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f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A67A56F-B846-2A44-B189-E33989435697}"/>
                </a:ext>
              </a:extLst>
            </p:cNvPr>
            <p:cNvSpPr txBox="1"/>
            <p:nvPr/>
          </p:nvSpPr>
          <p:spPr>
            <a:xfrm>
              <a:off x="2370321" y="-18044"/>
              <a:ext cx="5258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G</a:t>
              </a:r>
            </a:p>
          </p:txBody>
        </p:sp>
      </p:grp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B117283C-6EDC-8F40-898F-973F954A1CA5}"/>
              </a:ext>
            </a:extLst>
          </p:cNvPr>
          <p:cNvGrpSpPr/>
          <p:nvPr/>
        </p:nvGrpSpPr>
        <p:grpSpPr>
          <a:xfrm>
            <a:off x="2883489" y="221708"/>
            <a:ext cx="7857492" cy="6172200"/>
            <a:chOff x="2883489" y="221708"/>
            <a:chExt cx="7857492" cy="617220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3E5AC7C-938F-934E-9A09-4A7C807C3DCC}"/>
                </a:ext>
              </a:extLst>
            </p:cNvPr>
            <p:cNvSpPr/>
            <p:nvPr/>
          </p:nvSpPr>
          <p:spPr>
            <a:xfrm>
              <a:off x="2883489" y="1853828"/>
              <a:ext cx="3311685" cy="4540080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2CF9ABE-EA2C-B748-BF1E-9954A15706BD}"/>
                </a:ext>
              </a:extLst>
            </p:cNvPr>
            <p:cNvSpPr/>
            <p:nvPr/>
          </p:nvSpPr>
          <p:spPr>
            <a:xfrm>
              <a:off x="7531046" y="221708"/>
              <a:ext cx="2904205" cy="4000733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6497F597-D8F6-5E42-8222-F7E4BC9111A6}"/>
                </a:ext>
              </a:extLst>
            </p:cNvPr>
            <p:cNvCxnSpPr>
              <a:cxnSpLocks/>
            </p:cNvCxnSpPr>
            <p:nvPr/>
          </p:nvCxnSpPr>
          <p:spPr>
            <a:xfrm>
              <a:off x="7545129" y="908649"/>
              <a:ext cx="238446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811F6B2-088D-6942-A317-D5055BFBA93F}"/>
                </a:ext>
              </a:extLst>
            </p:cNvPr>
            <p:cNvSpPr txBox="1"/>
            <p:nvPr/>
          </p:nvSpPr>
          <p:spPr>
            <a:xfrm>
              <a:off x="9860428" y="876583"/>
              <a:ext cx="8805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f</a:t>
              </a:r>
            </a:p>
          </p:txBody>
        </p:sp>
      </p:grpSp>
      <p:sp>
        <p:nvSpPr>
          <p:cNvPr id="64" name="ZoneTexte 63">
            <a:extLst>
              <a:ext uri="{FF2B5EF4-FFF2-40B4-BE49-F238E27FC236}">
                <a16:creationId xmlns:a16="http://schemas.microsoft.com/office/drawing/2014/main" id="{2A4A551F-3FB1-624C-979D-11036A66BBBB}"/>
              </a:ext>
            </a:extLst>
          </p:cNvPr>
          <p:cNvSpPr txBox="1"/>
          <p:nvPr/>
        </p:nvSpPr>
        <p:spPr>
          <a:xfrm>
            <a:off x="5771779" y="52834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150 Hz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11835179-3255-724B-945A-E5449E68D3B0}"/>
              </a:ext>
            </a:extLst>
          </p:cNvPr>
          <p:cNvSpPr txBox="1"/>
          <p:nvPr/>
        </p:nvSpPr>
        <p:spPr>
          <a:xfrm>
            <a:off x="7156969" y="500837"/>
            <a:ext cx="6944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1 kHz</a:t>
            </a:r>
          </a:p>
        </p:txBody>
      </p:sp>
    </p:spTree>
    <p:extLst>
      <p:ext uri="{BB962C8B-B14F-4D97-AF65-F5344CB8AC3E}">
        <p14:creationId xmlns:p14="http://schemas.microsoft.com/office/powerpoint/2010/main" val="361829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0A554-8202-CD43-9182-C70446E7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C7BDAD-A528-A14D-BEA5-3ACDC6C82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2227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4827</TotalTime>
  <Words>309</Words>
  <Application>Microsoft Macintosh PowerPoint</Application>
  <PresentationFormat>Grand écran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Thème Office</vt:lpstr>
      <vt:lpstr>Filtrage en électronique : Analogique et Numérique</vt:lpstr>
      <vt:lpstr>Prérequis 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Filtrage en électronique : Analogique et Numérique</dc:title>
  <dc:creator>Léa Cascaro</dc:creator>
  <cp:lastModifiedBy>Léa Cascaro</cp:lastModifiedBy>
  <cp:revision>1</cp:revision>
  <dcterms:created xsi:type="dcterms:W3CDTF">2021-12-05T12:48:27Z</dcterms:created>
  <dcterms:modified xsi:type="dcterms:W3CDTF">2021-12-08T21:15:57Z</dcterms:modified>
</cp:coreProperties>
</file>