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  <p:sldId id="264" r:id="rId9"/>
    <p:sldId id="262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A241FD-DAFB-5049-8CCC-A648075DBA21}" v="22" dt="2021-12-13T17:36:09.8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9"/>
  </p:normalViewPr>
  <p:slideViewPr>
    <p:cSldViewPr snapToGrid="0" snapToObjects="1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éa Cascaro" userId="6d3f76c815e2786d" providerId="LiveId" clId="{EAA241FD-DAFB-5049-8CCC-A648075DBA21}"/>
    <pc:docChg chg="custSel addSld modSld">
      <pc:chgData name="Léa Cascaro" userId="6d3f76c815e2786d" providerId="LiveId" clId="{EAA241FD-DAFB-5049-8CCC-A648075DBA21}" dt="2021-12-13T17:36:22.054" v="314" actId="255"/>
      <pc:docMkLst>
        <pc:docMk/>
      </pc:docMkLst>
      <pc:sldChg chg="modSp mod">
        <pc:chgData name="Léa Cascaro" userId="6d3f76c815e2786d" providerId="LiveId" clId="{EAA241FD-DAFB-5049-8CCC-A648075DBA21}" dt="2021-12-12T14:06:48.463" v="129" actId="20577"/>
        <pc:sldMkLst>
          <pc:docMk/>
          <pc:sldMk cId="1150969199" sldId="256"/>
        </pc:sldMkLst>
        <pc:spChg chg="mod">
          <ac:chgData name="Léa Cascaro" userId="6d3f76c815e2786d" providerId="LiveId" clId="{EAA241FD-DAFB-5049-8CCC-A648075DBA21}" dt="2021-12-12T14:06:48.463" v="129" actId="20577"/>
          <ac:spMkLst>
            <pc:docMk/>
            <pc:sldMk cId="1150969199" sldId="256"/>
            <ac:spMk id="3" creationId="{90F0C147-58C6-8240-AFDC-D7C946F1D2C8}"/>
          </ac:spMkLst>
        </pc:spChg>
      </pc:sldChg>
      <pc:sldChg chg="modSp mod">
        <pc:chgData name="Léa Cascaro" userId="6d3f76c815e2786d" providerId="LiveId" clId="{EAA241FD-DAFB-5049-8CCC-A648075DBA21}" dt="2021-12-12T14:43:37.548" v="296" actId="20577"/>
        <pc:sldMkLst>
          <pc:docMk/>
          <pc:sldMk cId="2753892429" sldId="257"/>
        </pc:sldMkLst>
        <pc:spChg chg="mod">
          <ac:chgData name="Léa Cascaro" userId="6d3f76c815e2786d" providerId="LiveId" clId="{EAA241FD-DAFB-5049-8CCC-A648075DBA21}" dt="2021-12-12T14:06:53.569" v="130" actId="115"/>
          <ac:spMkLst>
            <pc:docMk/>
            <pc:sldMk cId="2753892429" sldId="257"/>
            <ac:spMk id="2" creationId="{990EA525-B480-0B48-83F6-EA8DB2ED831B}"/>
          </ac:spMkLst>
        </pc:spChg>
        <pc:spChg chg="mod">
          <ac:chgData name="Léa Cascaro" userId="6d3f76c815e2786d" providerId="LiveId" clId="{EAA241FD-DAFB-5049-8CCC-A648075DBA21}" dt="2021-12-12T14:43:37.548" v="296" actId="20577"/>
          <ac:spMkLst>
            <pc:docMk/>
            <pc:sldMk cId="2753892429" sldId="257"/>
            <ac:spMk id="3" creationId="{B305B8EE-7F23-CE4F-ADBE-A613385E8456}"/>
          </ac:spMkLst>
        </pc:spChg>
      </pc:sldChg>
      <pc:sldChg chg="addSp modSp mod">
        <pc:chgData name="Léa Cascaro" userId="6d3f76c815e2786d" providerId="LiveId" clId="{EAA241FD-DAFB-5049-8CCC-A648075DBA21}" dt="2021-12-12T14:05:39.383" v="66" actId="115"/>
        <pc:sldMkLst>
          <pc:docMk/>
          <pc:sldMk cId="1079219743" sldId="260"/>
        </pc:sldMkLst>
        <pc:spChg chg="add mod">
          <ac:chgData name="Léa Cascaro" userId="6d3f76c815e2786d" providerId="LiveId" clId="{EAA241FD-DAFB-5049-8CCC-A648075DBA21}" dt="2021-12-12T14:05:39.383" v="66" actId="115"/>
          <ac:spMkLst>
            <pc:docMk/>
            <pc:sldMk cId="1079219743" sldId="260"/>
            <ac:spMk id="7" creationId="{D08F50A7-7E43-9541-B62B-5EE64F309DD5}"/>
          </ac:spMkLst>
        </pc:spChg>
        <pc:picChg chg="add mod">
          <ac:chgData name="Léa Cascaro" userId="6d3f76c815e2786d" providerId="LiveId" clId="{EAA241FD-DAFB-5049-8CCC-A648075DBA21}" dt="2021-12-12T14:04:57.566" v="4" actId="1076"/>
          <ac:picMkLst>
            <pc:docMk/>
            <pc:sldMk cId="1079219743" sldId="260"/>
            <ac:picMk id="6" creationId="{2C26314A-E60A-C248-9B97-AFE00E3AD26D}"/>
          </ac:picMkLst>
        </pc:picChg>
      </pc:sldChg>
      <pc:sldChg chg="addSp modSp mod">
        <pc:chgData name="Léa Cascaro" userId="6d3f76c815e2786d" providerId="LiveId" clId="{EAA241FD-DAFB-5049-8CCC-A648075DBA21}" dt="2021-12-12T14:06:34.943" v="127" actId="1076"/>
        <pc:sldMkLst>
          <pc:docMk/>
          <pc:sldMk cId="4199994953" sldId="261"/>
        </pc:sldMkLst>
        <pc:spChg chg="add mod">
          <ac:chgData name="Léa Cascaro" userId="6d3f76c815e2786d" providerId="LiveId" clId="{EAA241FD-DAFB-5049-8CCC-A648075DBA21}" dt="2021-12-12T14:06:34.943" v="127" actId="1076"/>
          <ac:spMkLst>
            <pc:docMk/>
            <pc:sldMk cId="4199994953" sldId="261"/>
            <ac:spMk id="4" creationId="{26716BBE-E5AC-C942-80F7-A628235D73E4}"/>
          </ac:spMkLst>
        </pc:spChg>
        <pc:picChg chg="mod">
          <ac:chgData name="Léa Cascaro" userId="6d3f76c815e2786d" providerId="LiveId" clId="{EAA241FD-DAFB-5049-8CCC-A648075DBA21}" dt="2021-12-12T14:05:53.066" v="68" actId="1076"/>
          <ac:picMkLst>
            <pc:docMk/>
            <pc:sldMk cId="4199994953" sldId="261"/>
            <ac:picMk id="2050" creationId="{FF9555BA-D919-A74C-8A8E-D6E855918054}"/>
          </ac:picMkLst>
        </pc:picChg>
      </pc:sldChg>
      <pc:sldChg chg="addSp delSp modSp new mod">
        <pc:chgData name="Léa Cascaro" userId="6d3f76c815e2786d" providerId="LiveId" clId="{EAA241FD-DAFB-5049-8CCC-A648075DBA21}" dt="2021-12-12T14:23:54.610" v="159" actId="1076"/>
        <pc:sldMkLst>
          <pc:docMk/>
          <pc:sldMk cId="233454813" sldId="262"/>
        </pc:sldMkLst>
        <pc:spChg chg="del">
          <ac:chgData name="Léa Cascaro" userId="6d3f76c815e2786d" providerId="LiveId" clId="{EAA241FD-DAFB-5049-8CCC-A648075DBA21}" dt="2021-12-12T14:23:04.326" v="132" actId="478"/>
          <ac:spMkLst>
            <pc:docMk/>
            <pc:sldMk cId="233454813" sldId="262"/>
            <ac:spMk id="2" creationId="{99B5FFA1-7102-CB49-9735-7C27B5E2FF54}"/>
          </ac:spMkLst>
        </pc:spChg>
        <pc:spChg chg="del">
          <ac:chgData name="Léa Cascaro" userId="6d3f76c815e2786d" providerId="LiveId" clId="{EAA241FD-DAFB-5049-8CCC-A648075DBA21}" dt="2021-12-12T14:23:06.189" v="133" actId="478"/>
          <ac:spMkLst>
            <pc:docMk/>
            <pc:sldMk cId="233454813" sldId="262"/>
            <ac:spMk id="3" creationId="{54A30DBD-3568-E443-B69A-E8E781D995E6}"/>
          </ac:spMkLst>
        </pc:spChg>
        <pc:spChg chg="add mod">
          <ac:chgData name="Léa Cascaro" userId="6d3f76c815e2786d" providerId="LiveId" clId="{EAA241FD-DAFB-5049-8CCC-A648075DBA21}" dt="2021-12-12T14:23:54.610" v="159" actId="1076"/>
          <ac:spMkLst>
            <pc:docMk/>
            <pc:sldMk cId="233454813" sldId="262"/>
            <ac:spMk id="7" creationId="{82700133-4BEA-7B4B-8376-E5B99C3C48B0}"/>
          </ac:spMkLst>
        </pc:spChg>
        <pc:picChg chg="add mod">
          <ac:chgData name="Léa Cascaro" userId="6d3f76c815e2786d" providerId="LiveId" clId="{EAA241FD-DAFB-5049-8CCC-A648075DBA21}" dt="2021-12-12T14:23:25.858" v="136"/>
          <ac:picMkLst>
            <pc:docMk/>
            <pc:sldMk cId="233454813" sldId="262"/>
            <ac:picMk id="5" creationId="{10925B8B-074B-C247-91D1-D43DB5E4A312}"/>
          </ac:picMkLst>
        </pc:picChg>
        <pc:picChg chg="add del">
          <ac:chgData name="Léa Cascaro" userId="6d3f76c815e2786d" providerId="LiveId" clId="{EAA241FD-DAFB-5049-8CCC-A648075DBA21}" dt="2021-12-12T14:23:10.390" v="135" actId="478"/>
          <ac:picMkLst>
            <pc:docMk/>
            <pc:sldMk cId="233454813" sldId="262"/>
            <ac:picMk id="3074" creationId="{BA407ED8-F0B9-C545-9182-82B9281BA811}"/>
          </ac:picMkLst>
        </pc:picChg>
      </pc:sldChg>
      <pc:sldChg chg="addSp delSp modSp new mod">
        <pc:chgData name="Léa Cascaro" userId="6d3f76c815e2786d" providerId="LiveId" clId="{EAA241FD-DAFB-5049-8CCC-A648075DBA21}" dt="2021-12-12T14:31:35.116" v="166" actId="207"/>
        <pc:sldMkLst>
          <pc:docMk/>
          <pc:sldMk cId="415109840" sldId="263"/>
        </pc:sldMkLst>
        <pc:spChg chg="del">
          <ac:chgData name="Léa Cascaro" userId="6d3f76c815e2786d" providerId="LiveId" clId="{EAA241FD-DAFB-5049-8CCC-A648075DBA21}" dt="2021-12-12T14:30:41.798" v="161" actId="478"/>
          <ac:spMkLst>
            <pc:docMk/>
            <pc:sldMk cId="415109840" sldId="263"/>
            <ac:spMk id="2" creationId="{94809E4A-64C8-004A-8584-9456FBB347C6}"/>
          </ac:spMkLst>
        </pc:spChg>
        <pc:spChg chg="del">
          <ac:chgData name="Léa Cascaro" userId="6d3f76c815e2786d" providerId="LiveId" clId="{EAA241FD-DAFB-5049-8CCC-A648075DBA21}" dt="2021-12-12T14:30:43.802" v="162" actId="478"/>
          <ac:spMkLst>
            <pc:docMk/>
            <pc:sldMk cId="415109840" sldId="263"/>
            <ac:spMk id="3" creationId="{B92567B3-5AF4-0740-9875-C755D0B264F6}"/>
          </ac:spMkLst>
        </pc:spChg>
        <pc:spChg chg="add del mod">
          <ac:chgData name="Léa Cascaro" userId="6d3f76c815e2786d" providerId="LiveId" clId="{EAA241FD-DAFB-5049-8CCC-A648075DBA21}" dt="2021-12-12T14:30:48.201" v="164" actId="478"/>
          <ac:spMkLst>
            <pc:docMk/>
            <pc:sldMk cId="415109840" sldId="263"/>
            <ac:spMk id="4" creationId="{AFD3B676-D7B5-A64E-9B85-03D6C37D6989}"/>
          </ac:spMkLst>
        </pc:spChg>
        <pc:spChg chg="add mod">
          <ac:chgData name="Léa Cascaro" userId="6d3f76c815e2786d" providerId="LiveId" clId="{EAA241FD-DAFB-5049-8CCC-A648075DBA21}" dt="2021-12-12T14:31:35.116" v="166" actId="207"/>
          <ac:spMkLst>
            <pc:docMk/>
            <pc:sldMk cId="415109840" sldId="263"/>
            <ac:spMk id="5" creationId="{DD63E3B3-49ED-5846-914C-869E47694A15}"/>
          </ac:spMkLst>
        </pc:spChg>
      </pc:sldChg>
      <pc:sldChg chg="addSp modSp new mod">
        <pc:chgData name="Léa Cascaro" userId="6d3f76c815e2786d" providerId="LiveId" clId="{EAA241FD-DAFB-5049-8CCC-A648075DBA21}" dt="2021-12-12T14:31:53.135" v="170" actId="13822"/>
        <pc:sldMkLst>
          <pc:docMk/>
          <pc:sldMk cId="1797653580" sldId="264"/>
        </pc:sldMkLst>
        <pc:spChg chg="add mod">
          <ac:chgData name="Léa Cascaro" userId="6d3f76c815e2786d" providerId="LiveId" clId="{EAA241FD-DAFB-5049-8CCC-A648075DBA21}" dt="2021-12-12T14:31:53.135" v="170" actId="13822"/>
          <ac:spMkLst>
            <pc:docMk/>
            <pc:sldMk cId="1797653580" sldId="264"/>
            <ac:spMk id="4" creationId="{E81B9905-B61F-654F-B4FE-D4501D6C8B7B}"/>
          </ac:spMkLst>
        </pc:spChg>
      </pc:sldChg>
      <pc:sldChg chg="addSp delSp modSp new mod">
        <pc:chgData name="Léa Cascaro" userId="6d3f76c815e2786d" providerId="LiveId" clId="{EAA241FD-DAFB-5049-8CCC-A648075DBA21}" dt="2021-12-12T14:32:53.249" v="175" actId="13822"/>
        <pc:sldMkLst>
          <pc:docMk/>
          <pc:sldMk cId="686781261" sldId="265"/>
        </pc:sldMkLst>
        <pc:spChg chg="del">
          <ac:chgData name="Léa Cascaro" userId="6d3f76c815e2786d" providerId="LiveId" clId="{EAA241FD-DAFB-5049-8CCC-A648075DBA21}" dt="2021-12-12T14:32:09.893" v="172" actId="478"/>
          <ac:spMkLst>
            <pc:docMk/>
            <pc:sldMk cId="686781261" sldId="265"/>
            <ac:spMk id="2" creationId="{AE1CB10A-D0F2-0D49-8076-F271CF87C487}"/>
          </ac:spMkLst>
        </pc:spChg>
        <pc:spChg chg="del">
          <ac:chgData name="Léa Cascaro" userId="6d3f76c815e2786d" providerId="LiveId" clId="{EAA241FD-DAFB-5049-8CCC-A648075DBA21}" dt="2021-12-12T14:32:13.425" v="173" actId="478"/>
          <ac:spMkLst>
            <pc:docMk/>
            <pc:sldMk cId="686781261" sldId="265"/>
            <ac:spMk id="3" creationId="{89409AB6-41FD-1A4D-8E86-F3F2C43A6318}"/>
          </ac:spMkLst>
        </pc:spChg>
        <pc:spChg chg="add mod">
          <ac:chgData name="Léa Cascaro" userId="6d3f76c815e2786d" providerId="LiveId" clId="{EAA241FD-DAFB-5049-8CCC-A648075DBA21}" dt="2021-12-12T14:32:53.249" v="175" actId="13822"/>
          <ac:spMkLst>
            <pc:docMk/>
            <pc:sldMk cId="686781261" sldId="265"/>
            <ac:spMk id="4" creationId="{61282404-8B38-AD48-B871-7C2618D87C96}"/>
          </ac:spMkLst>
        </pc:spChg>
      </pc:sldChg>
      <pc:sldChg chg="addSp delSp modSp new mod">
        <pc:chgData name="Léa Cascaro" userId="6d3f76c815e2786d" providerId="LiveId" clId="{EAA241FD-DAFB-5049-8CCC-A648075DBA21}" dt="2021-12-12T14:38:15.406" v="184" actId="20577"/>
        <pc:sldMkLst>
          <pc:docMk/>
          <pc:sldMk cId="1574342195" sldId="266"/>
        </pc:sldMkLst>
        <pc:spChg chg="del">
          <ac:chgData name="Léa Cascaro" userId="6d3f76c815e2786d" providerId="LiveId" clId="{EAA241FD-DAFB-5049-8CCC-A648075DBA21}" dt="2021-12-12T14:33:05.109" v="177" actId="478"/>
          <ac:spMkLst>
            <pc:docMk/>
            <pc:sldMk cId="1574342195" sldId="266"/>
            <ac:spMk id="2" creationId="{CF6AF770-94B6-214C-AD27-FD3D028DE859}"/>
          </ac:spMkLst>
        </pc:spChg>
        <pc:spChg chg="del">
          <ac:chgData name="Léa Cascaro" userId="6d3f76c815e2786d" providerId="LiveId" clId="{EAA241FD-DAFB-5049-8CCC-A648075DBA21}" dt="2021-12-12T14:33:07.613" v="178" actId="478"/>
          <ac:spMkLst>
            <pc:docMk/>
            <pc:sldMk cId="1574342195" sldId="266"/>
            <ac:spMk id="3" creationId="{52A8C8E0-E84F-224A-87FB-88E650FE0C03}"/>
          </ac:spMkLst>
        </pc:spChg>
        <pc:spChg chg="add mod">
          <ac:chgData name="Léa Cascaro" userId="6d3f76c815e2786d" providerId="LiveId" clId="{EAA241FD-DAFB-5049-8CCC-A648075DBA21}" dt="2021-12-12T14:38:15.406" v="184" actId="20577"/>
          <ac:spMkLst>
            <pc:docMk/>
            <pc:sldMk cId="1574342195" sldId="266"/>
            <ac:spMk id="5" creationId="{A05A6590-939A-014A-9EFC-2205EDD9C322}"/>
          </ac:spMkLst>
        </pc:spChg>
        <pc:picChg chg="add mod">
          <ac:chgData name="Léa Cascaro" userId="6d3f76c815e2786d" providerId="LiveId" clId="{EAA241FD-DAFB-5049-8CCC-A648075DBA21}" dt="2021-12-12T14:34:12.177" v="181" actId="1076"/>
          <ac:picMkLst>
            <pc:docMk/>
            <pc:sldMk cId="1574342195" sldId="266"/>
            <ac:picMk id="4" creationId="{137BF653-79D7-DC42-BDF0-1EF4CD0040E4}"/>
          </ac:picMkLst>
        </pc:picChg>
      </pc:sldChg>
      <pc:sldChg chg="addSp delSp modSp new mod">
        <pc:chgData name="Léa Cascaro" userId="6d3f76c815e2786d" providerId="LiveId" clId="{EAA241FD-DAFB-5049-8CCC-A648075DBA21}" dt="2021-12-13T17:36:22.054" v="314" actId="255"/>
        <pc:sldMkLst>
          <pc:docMk/>
          <pc:sldMk cId="487817955" sldId="267"/>
        </pc:sldMkLst>
        <pc:spChg chg="del">
          <ac:chgData name="Léa Cascaro" userId="6d3f76c815e2786d" providerId="LiveId" clId="{EAA241FD-DAFB-5049-8CCC-A648075DBA21}" dt="2021-12-13T17:33:35.496" v="298" actId="478"/>
          <ac:spMkLst>
            <pc:docMk/>
            <pc:sldMk cId="487817955" sldId="267"/>
            <ac:spMk id="2" creationId="{DAD51BA4-95BB-F84A-8D62-BF0B7843BD62}"/>
          </ac:spMkLst>
        </pc:spChg>
        <pc:spChg chg="del">
          <ac:chgData name="Léa Cascaro" userId="6d3f76c815e2786d" providerId="LiveId" clId="{EAA241FD-DAFB-5049-8CCC-A648075DBA21}" dt="2021-12-13T17:33:38.128" v="299" actId="478"/>
          <ac:spMkLst>
            <pc:docMk/>
            <pc:sldMk cId="487817955" sldId="267"/>
            <ac:spMk id="3" creationId="{724B8187-FECD-0547-B18D-2B0097CAEA10}"/>
          </ac:spMkLst>
        </pc:spChg>
        <pc:spChg chg="add mod">
          <ac:chgData name="Léa Cascaro" userId="6d3f76c815e2786d" providerId="LiveId" clId="{EAA241FD-DAFB-5049-8CCC-A648075DBA21}" dt="2021-12-13T17:36:22.054" v="314" actId="255"/>
          <ac:spMkLst>
            <pc:docMk/>
            <pc:sldMk cId="487817955" sldId="267"/>
            <ac:spMk id="4" creationId="{45701BFF-1A14-2940-A7B0-CDD9C1CD284F}"/>
          </ac:spMkLst>
        </pc:spChg>
        <pc:picChg chg="add mod">
          <ac:chgData name="Léa Cascaro" userId="6d3f76c815e2786d" providerId="LiveId" clId="{EAA241FD-DAFB-5049-8CCC-A648075DBA21}" dt="2021-12-13T17:35:33.994" v="304" actId="1076"/>
          <ac:picMkLst>
            <pc:docMk/>
            <pc:sldMk cId="487817955" sldId="267"/>
            <ac:picMk id="1026" creationId="{DE7F6988-CFAF-A446-9027-F5AD4C7EDD6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7E4EA4-386B-CB44-B481-039462BD1D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4115BDD-F304-0146-B704-28A5259600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CDEBD1-1058-104B-918C-0B4FC39D7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3B7F-9B54-2C4C-97A4-29789ED76F6B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71EC04-0D02-D741-8874-F075BB1E2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C347F3-69C0-0D42-B233-474B2E4ED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563C-B7F4-3745-B5CA-25B68070E2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82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F84E3B-2A65-1145-9E47-02021E9F4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ADF1EAA-ABB3-0C4D-A213-F38AD8538F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8F973D-F423-3241-85FC-F1D2D9FDF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3B7F-9B54-2C4C-97A4-29789ED76F6B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23525B-6005-D346-AFCC-821AAC90E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DF141D-46D5-2E48-8734-4FB462F21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563C-B7F4-3745-B5CA-25B68070E2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09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DFD57B0-86FF-6A4C-9A3E-28B2D0800D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5F8F6E-1AFB-0A41-B112-12B80D3A37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17F4F9-ADEE-D14F-A93C-905ACACD0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3B7F-9B54-2C4C-97A4-29789ED76F6B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CDC9DD-DF81-9742-931F-2F8B253F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979690-7048-3842-84BF-D9BEEC85B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563C-B7F4-3745-B5CA-25B68070E2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85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5B9C28-140E-E146-87A3-7E4823E7D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82E4B8-2A61-AF46-9710-DDFEDCE1B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055D0B-62D6-FE4D-A5C2-E3FA0F63F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3B7F-9B54-2C4C-97A4-29789ED76F6B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32027B-C307-FE4E-9840-40E7BB444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279D11-1D1E-1D45-9E39-473DB46BE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563C-B7F4-3745-B5CA-25B68070E2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78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194807-76B1-1A40-A022-89F0CE4D3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496631-91C8-9F4C-A071-069D65028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02E9F2-B761-844B-A5A7-78988A080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3B7F-9B54-2C4C-97A4-29789ED76F6B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17DA16-F76F-E44F-BAAA-51F496FA9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B76F56-7E93-3E4F-BFC4-AD01F1A3E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563C-B7F4-3745-B5CA-25B68070E2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63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2F964C-B073-E141-966D-5DA424863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971A6C-11EE-2741-9569-8EED47DE3F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0955ED-3457-E54F-9D8C-A63B8917A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550A931-BB0A-284A-8F8B-6B363179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3B7F-9B54-2C4C-97A4-29789ED76F6B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FC466F-EF00-9B44-BD64-229F75CAF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814A6D5-B8AE-9C49-8148-8DDD52CB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563C-B7F4-3745-B5CA-25B68070E2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676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6E78AA-B145-5840-A469-B9DDC9994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4440C4-1659-FF40-B7D7-123F258AE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CC22A2-457E-4246-9BE4-6E1F25CB6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9FB4317-CA70-AD4C-A86C-A817F52610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EEFCF03-89C5-BC49-8796-C6E8CA16AC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ABB7023-C0A4-5248-A363-589682F2E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3B7F-9B54-2C4C-97A4-29789ED76F6B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D617A78-E43C-844A-A861-28766B4DD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20BDCC0-8311-314E-AAF6-321A8FCC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563C-B7F4-3745-B5CA-25B68070E2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634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72EC49-1BC6-CC4A-8C7B-1864293A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24FA2EF-F02C-9944-923F-1A0BAE46A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3B7F-9B54-2C4C-97A4-29789ED76F6B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2F0E736-1A6E-924C-B55E-104EF9F84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FB038C2-C5AF-5042-88BE-23387B6FF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563C-B7F4-3745-B5CA-25B68070E2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37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F990DDB-A60A-9146-ACDF-7FD994F88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3B7F-9B54-2C4C-97A4-29789ED76F6B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6BF1CD7-77EE-8348-9772-56182E8C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522525-3CDD-DE47-A098-FF7580D78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563C-B7F4-3745-B5CA-25B68070E2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500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57F152-93F2-9B4E-883C-CAD83DF42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B67647-D5DB-B740-84C3-54153F053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73830AF-6AEA-524F-996B-FDAFC7451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C5D32F-4EE5-954B-9B27-726DEE639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3B7F-9B54-2C4C-97A4-29789ED76F6B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6DB2D0-1912-8240-9153-AF641DCC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09C411-777E-0D41-A46A-2D23993C5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563C-B7F4-3745-B5CA-25B68070E2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297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2DB09F-3582-D14E-A8BC-EC80CE9F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4045928-E032-4A41-9669-56A25125E3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59ACB40-D26A-D24A-A1AB-BB556FA71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88232E-D178-114C-8BFB-3AAFCB2FA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3B7F-9B54-2C4C-97A4-29789ED76F6B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54296B-D1B8-2448-BFBE-170214D5F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D96777-B84A-AF44-B15C-7A2B7FE59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563C-B7F4-3745-B5CA-25B68070E2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06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E4BE098-4633-2A45-9BC0-9BC4EE41E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554BBD-DD16-254D-87A9-6305D1968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67A9BD-D133-3A41-B630-570CA5B5E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63B7F-9B54-2C4C-97A4-29789ED76F6B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7B29C8-ED67-814D-91FA-0743609375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4BC142-CAA7-214E-8444-70A77657E6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E563C-B7F4-3745-B5CA-25B68070E2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8193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iRKy6rNpR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ressources.univ-lemans.fr/AccesLibre/UM/Pedago/physique/02/meca/ondedisp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5BA986-D013-8341-AD04-D826CC0394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2301"/>
            <a:ext cx="9144000" cy="2387600"/>
          </a:xfrm>
        </p:spPr>
        <p:txBody>
          <a:bodyPr/>
          <a:lstStyle/>
          <a:p>
            <a:r>
              <a:rPr lang="fr-FR" u="sng" dirty="0"/>
              <a:t>Ondes dans les plasmas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F0C147-58C6-8240-AFDC-D7C946F1D2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Niveau Licence 2</a:t>
            </a:r>
          </a:p>
        </p:txBody>
      </p:sp>
    </p:spTree>
    <p:extLst>
      <p:ext uri="{BB962C8B-B14F-4D97-AF65-F5344CB8AC3E}">
        <p14:creationId xmlns:p14="http://schemas.microsoft.com/office/powerpoint/2010/main" val="1150969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282404-8B38-AD48-B871-7C2618D87C96}"/>
              </a:ext>
            </a:extLst>
          </p:cNvPr>
          <p:cNvSpPr/>
          <p:nvPr/>
        </p:nvSpPr>
        <p:spPr>
          <a:xfrm>
            <a:off x="0" y="-98854"/>
            <a:ext cx="12294973" cy="69568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781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aïga">
            <a:extLst>
              <a:ext uri="{FF2B5EF4-FFF2-40B4-BE49-F238E27FC236}">
                <a16:creationId xmlns:a16="http://schemas.microsoft.com/office/drawing/2014/main" id="{137BF653-79D7-DC42-BDF0-1EF4CD004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94" y="807801"/>
            <a:ext cx="11464012" cy="524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05A6590-939A-014A-9EFC-2205EDD9C322}"/>
              </a:ext>
            </a:extLst>
          </p:cNvPr>
          <p:cNvSpPr txBox="1"/>
          <p:nvPr/>
        </p:nvSpPr>
        <p:spPr>
          <a:xfrm>
            <a:off x="3657600" y="6357938"/>
            <a:ext cx="4908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hlinkClick r:id="rId3"/>
              </a:rPr>
              <a:t>https://www.youtube.com/watch?v=ziRKy6rNpR8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4342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usion machines | Searching for the perfect shape">
            <a:extLst>
              <a:ext uri="{FF2B5EF4-FFF2-40B4-BE49-F238E27FC236}">
                <a16:creationId xmlns:a16="http://schemas.microsoft.com/office/drawing/2014/main" id="{DE7F6988-CFAF-A446-9027-F5AD4C7ED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409" y="146023"/>
            <a:ext cx="7673181" cy="5618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45701BFF-1A14-2940-A7B0-CDD9C1CD284F}"/>
              </a:ext>
            </a:extLst>
          </p:cNvPr>
          <p:cNvSpPr txBox="1"/>
          <p:nvPr/>
        </p:nvSpPr>
        <p:spPr>
          <a:xfrm>
            <a:off x="5591918" y="6057900"/>
            <a:ext cx="1834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Tokamak</a:t>
            </a:r>
          </a:p>
        </p:txBody>
      </p:sp>
    </p:spTree>
    <p:extLst>
      <p:ext uri="{BB962C8B-B14F-4D97-AF65-F5344CB8AC3E}">
        <p14:creationId xmlns:p14="http://schemas.microsoft.com/office/powerpoint/2010/main" val="487817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0EA525-B480-0B48-83F6-EA8DB2ED8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Prérequis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05B8EE-7F23-CE4F-ADBE-A613385E8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Equations de Maxwell dans le vide </a:t>
            </a:r>
          </a:p>
          <a:p>
            <a:r>
              <a:rPr lang="fr-FR" dirty="0"/>
              <a:t>Equation de propagation dans le vide</a:t>
            </a:r>
          </a:p>
          <a:p>
            <a:r>
              <a:rPr lang="fr-FR" dirty="0"/>
              <a:t>Vitesses de phase et de groupe</a:t>
            </a:r>
          </a:p>
          <a:p>
            <a:r>
              <a:rPr lang="fr-FR" dirty="0"/>
              <a:t>Force de Lorentz</a:t>
            </a:r>
          </a:p>
          <a:p>
            <a:r>
              <a:rPr lang="fr-FR" dirty="0"/>
              <a:t>Représentation complexe des champs</a:t>
            </a:r>
          </a:p>
          <a:p>
            <a:r>
              <a:rPr lang="fr-FR" dirty="0"/>
              <a:t>Développement limité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3892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ute l&amp;#39;histoire de l&amp;#39;Univers en images">
            <a:extLst>
              <a:ext uri="{FF2B5EF4-FFF2-40B4-BE49-F238E27FC236}">
                <a16:creationId xmlns:a16="http://schemas.microsoft.com/office/drawing/2014/main" id="{0CF13633-C67C-8F4D-B625-4B5102652B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719137"/>
            <a:ext cx="10839450" cy="541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379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327557-A174-9D4C-A132-3A60C3FFF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3600" dirty="0"/>
              <a:t>Un </a:t>
            </a:r>
            <a:r>
              <a:rPr lang="fr-FR" sz="3600" dirty="0">
                <a:solidFill>
                  <a:srgbClr val="FF0000"/>
                </a:solidFill>
              </a:rPr>
              <a:t>plasma</a:t>
            </a:r>
            <a:r>
              <a:rPr lang="fr-FR" sz="3600" dirty="0"/>
              <a:t> est un milieu composé d’atomes ou de molécules partiellement ou complètement ionisés mais qui reste globalement électriquement neutre</a:t>
            </a:r>
          </a:p>
        </p:txBody>
      </p:sp>
    </p:spTree>
    <p:extLst>
      <p:ext uri="{BB962C8B-B14F-4D97-AF65-F5344CB8AC3E}">
        <p14:creationId xmlns:p14="http://schemas.microsoft.com/office/powerpoint/2010/main" val="599921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aïga">
            <a:extLst>
              <a:ext uri="{FF2B5EF4-FFF2-40B4-BE49-F238E27FC236}">
                <a16:creationId xmlns:a16="http://schemas.microsoft.com/office/drawing/2014/main" id="{FF9555BA-D919-A74C-8A8E-D6E855918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94" y="258291"/>
            <a:ext cx="11486811" cy="5252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6716BBE-E5AC-C942-80F7-A628235D73E4}"/>
              </a:ext>
            </a:extLst>
          </p:cNvPr>
          <p:cNvSpPr txBox="1"/>
          <p:nvPr/>
        </p:nvSpPr>
        <p:spPr>
          <a:xfrm>
            <a:off x="1747693" y="5906529"/>
            <a:ext cx="86966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Comment expliquer le phénomène des aurores boréales ? </a:t>
            </a:r>
          </a:p>
        </p:txBody>
      </p:sp>
    </p:spTree>
    <p:extLst>
      <p:ext uri="{BB962C8B-B14F-4D97-AF65-F5344CB8AC3E}">
        <p14:creationId xmlns:p14="http://schemas.microsoft.com/office/powerpoint/2010/main" val="4199994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D63E3B3-49ED-5846-914C-869E47694A15}"/>
              </a:ext>
            </a:extLst>
          </p:cNvPr>
          <p:cNvSpPr/>
          <p:nvPr/>
        </p:nvSpPr>
        <p:spPr>
          <a:xfrm>
            <a:off x="0" y="0"/>
            <a:ext cx="12344400" cy="69939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09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6C393C4-6F81-7941-B13A-3BC19C4F2B85}"/>
              </a:ext>
            </a:extLst>
          </p:cNvPr>
          <p:cNvSpPr/>
          <p:nvPr/>
        </p:nvSpPr>
        <p:spPr>
          <a:xfrm>
            <a:off x="6096000" y="535218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hlinkClick r:id="rId2"/>
              </a:rPr>
              <a:t>http://ressources.univ-lemans.fr/AccesLibre/UM/Pedago/physique/02/meca/ondedisp.html</a:t>
            </a:r>
            <a:endParaRPr lang="fr-FR" dirty="0"/>
          </a:p>
          <a:p>
            <a:endParaRPr lang="fr-FR" dirty="0"/>
          </a:p>
        </p:txBody>
      </p:sp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2C26314A-E60A-C248-9B97-AFE00E3AD2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8500" y="1033677"/>
            <a:ext cx="8255000" cy="397510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D08F50A7-7E43-9541-B62B-5EE64F309DD5}"/>
              </a:ext>
            </a:extLst>
          </p:cNvPr>
          <p:cNvSpPr txBox="1"/>
          <p:nvPr/>
        </p:nvSpPr>
        <p:spPr>
          <a:xfrm>
            <a:off x="345989" y="400306"/>
            <a:ext cx="7816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u="sng" dirty="0"/>
              <a:t>Propagation de deux ondes planes progressives harmoniques</a:t>
            </a:r>
          </a:p>
        </p:txBody>
      </p:sp>
    </p:spTree>
    <p:extLst>
      <p:ext uri="{BB962C8B-B14F-4D97-AF65-F5344CB8AC3E}">
        <p14:creationId xmlns:p14="http://schemas.microsoft.com/office/powerpoint/2010/main" val="1079219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633B49-56B6-B641-8AC1-6D8740D3E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7E138E-BA49-7745-AB39-5EE90E925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1B9905-B61F-654F-B4FE-D4501D6C8B7B}"/>
              </a:ext>
            </a:extLst>
          </p:cNvPr>
          <p:cNvSpPr/>
          <p:nvPr/>
        </p:nvSpPr>
        <p:spPr>
          <a:xfrm>
            <a:off x="-259492" y="-148281"/>
            <a:ext cx="12603892" cy="71545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653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10925B8B-074B-C247-91D1-D43DB5E4A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139950"/>
            <a:ext cx="10363200" cy="257810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82700133-4BEA-7B4B-8376-E5B99C3C48B0}"/>
              </a:ext>
            </a:extLst>
          </p:cNvPr>
          <p:cNvSpPr txBox="1"/>
          <p:nvPr/>
        </p:nvSpPr>
        <p:spPr>
          <a:xfrm>
            <a:off x="403139" y="614618"/>
            <a:ext cx="9163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u="sng" dirty="0"/>
              <a:t>Propagation de deux </a:t>
            </a:r>
            <a:r>
              <a:rPr lang="fr-FR" sz="2400" u="sng" dirty="0" err="1"/>
              <a:t>plusieures</a:t>
            </a:r>
            <a:r>
              <a:rPr lang="fr-FR" sz="2400" u="sng" dirty="0"/>
              <a:t> ondes planes progressives harmoniques</a:t>
            </a:r>
          </a:p>
        </p:txBody>
      </p:sp>
    </p:spTree>
    <p:extLst>
      <p:ext uri="{BB962C8B-B14F-4D97-AF65-F5344CB8AC3E}">
        <p14:creationId xmlns:p14="http://schemas.microsoft.com/office/powerpoint/2010/main" val="2334548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115</Words>
  <Application>Microsoft Macintosh PowerPoint</Application>
  <PresentationFormat>Grand écran</PresentationFormat>
  <Paragraphs>17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Ondes dans les plasmas</vt:lpstr>
      <vt:lpstr>Prérequis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Ondes dans les plasmas</dc:title>
  <dc:creator>Léa Cascaro</dc:creator>
  <cp:lastModifiedBy>Léa Cascaro</cp:lastModifiedBy>
  <cp:revision>1</cp:revision>
  <dcterms:created xsi:type="dcterms:W3CDTF">2021-12-12T08:50:58Z</dcterms:created>
  <dcterms:modified xsi:type="dcterms:W3CDTF">2021-12-13T17:36:31Z</dcterms:modified>
</cp:coreProperties>
</file>