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241FD-DAFB-5049-8CCC-A648075DBA21}" v="22" dt="2021-12-13T17:36:09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éa Cascaro" userId="6d3f76c815e2786d" providerId="LiveId" clId="{EAA241FD-DAFB-5049-8CCC-A648075DBA21}"/>
    <pc:docChg chg="custSel addSld modSld">
      <pc:chgData name="Léa Cascaro" userId="6d3f76c815e2786d" providerId="LiveId" clId="{EAA241FD-DAFB-5049-8CCC-A648075DBA21}" dt="2021-12-13T17:36:22.054" v="314" actId="255"/>
      <pc:docMkLst>
        <pc:docMk/>
      </pc:docMkLst>
      <pc:sldChg chg="modSp mod">
        <pc:chgData name="Léa Cascaro" userId="6d3f76c815e2786d" providerId="LiveId" clId="{EAA241FD-DAFB-5049-8CCC-A648075DBA21}" dt="2021-12-12T14:06:48.463" v="129" actId="20577"/>
        <pc:sldMkLst>
          <pc:docMk/>
          <pc:sldMk cId="1150969199" sldId="256"/>
        </pc:sldMkLst>
        <pc:spChg chg="mod">
          <ac:chgData name="Léa Cascaro" userId="6d3f76c815e2786d" providerId="LiveId" clId="{EAA241FD-DAFB-5049-8CCC-A648075DBA21}" dt="2021-12-12T14:06:48.463" v="129" actId="20577"/>
          <ac:spMkLst>
            <pc:docMk/>
            <pc:sldMk cId="1150969199" sldId="256"/>
            <ac:spMk id="3" creationId="{90F0C147-58C6-8240-AFDC-D7C946F1D2C8}"/>
          </ac:spMkLst>
        </pc:spChg>
      </pc:sldChg>
      <pc:sldChg chg="modSp mod">
        <pc:chgData name="Léa Cascaro" userId="6d3f76c815e2786d" providerId="LiveId" clId="{EAA241FD-DAFB-5049-8CCC-A648075DBA21}" dt="2021-12-12T14:43:37.548" v="296" actId="20577"/>
        <pc:sldMkLst>
          <pc:docMk/>
          <pc:sldMk cId="2753892429" sldId="257"/>
        </pc:sldMkLst>
        <pc:spChg chg="mod">
          <ac:chgData name="Léa Cascaro" userId="6d3f76c815e2786d" providerId="LiveId" clId="{EAA241FD-DAFB-5049-8CCC-A648075DBA21}" dt="2021-12-12T14:06:53.569" v="130" actId="115"/>
          <ac:spMkLst>
            <pc:docMk/>
            <pc:sldMk cId="2753892429" sldId="257"/>
            <ac:spMk id="2" creationId="{990EA525-B480-0B48-83F6-EA8DB2ED831B}"/>
          </ac:spMkLst>
        </pc:spChg>
        <pc:spChg chg="mod">
          <ac:chgData name="Léa Cascaro" userId="6d3f76c815e2786d" providerId="LiveId" clId="{EAA241FD-DAFB-5049-8CCC-A648075DBA21}" dt="2021-12-12T14:43:37.548" v="296" actId="20577"/>
          <ac:spMkLst>
            <pc:docMk/>
            <pc:sldMk cId="2753892429" sldId="257"/>
            <ac:spMk id="3" creationId="{B305B8EE-7F23-CE4F-ADBE-A613385E8456}"/>
          </ac:spMkLst>
        </pc:spChg>
      </pc:sldChg>
      <pc:sldChg chg="addSp modSp mod">
        <pc:chgData name="Léa Cascaro" userId="6d3f76c815e2786d" providerId="LiveId" clId="{EAA241FD-DAFB-5049-8CCC-A648075DBA21}" dt="2021-12-12T14:05:39.383" v="66" actId="115"/>
        <pc:sldMkLst>
          <pc:docMk/>
          <pc:sldMk cId="1079219743" sldId="260"/>
        </pc:sldMkLst>
        <pc:spChg chg="add mod">
          <ac:chgData name="Léa Cascaro" userId="6d3f76c815e2786d" providerId="LiveId" clId="{EAA241FD-DAFB-5049-8CCC-A648075DBA21}" dt="2021-12-12T14:05:39.383" v="66" actId="115"/>
          <ac:spMkLst>
            <pc:docMk/>
            <pc:sldMk cId="1079219743" sldId="260"/>
            <ac:spMk id="7" creationId="{D08F50A7-7E43-9541-B62B-5EE64F309DD5}"/>
          </ac:spMkLst>
        </pc:spChg>
        <pc:picChg chg="add mod">
          <ac:chgData name="Léa Cascaro" userId="6d3f76c815e2786d" providerId="LiveId" clId="{EAA241FD-DAFB-5049-8CCC-A648075DBA21}" dt="2021-12-12T14:04:57.566" v="4" actId="1076"/>
          <ac:picMkLst>
            <pc:docMk/>
            <pc:sldMk cId="1079219743" sldId="260"/>
            <ac:picMk id="6" creationId="{2C26314A-E60A-C248-9B97-AFE00E3AD26D}"/>
          </ac:picMkLst>
        </pc:picChg>
      </pc:sldChg>
      <pc:sldChg chg="addSp modSp mod">
        <pc:chgData name="Léa Cascaro" userId="6d3f76c815e2786d" providerId="LiveId" clId="{EAA241FD-DAFB-5049-8CCC-A648075DBA21}" dt="2021-12-12T14:06:34.943" v="127" actId="1076"/>
        <pc:sldMkLst>
          <pc:docMk/>
          <pc:sldMk cId="4199994953" sldId="261"/>
        </pc:sldMkLst>
        <pc:spChg chg="add mod">
          <ac:chgData name="Léa Cascaro" userId="6d3f76c815e2786d" providerId="LiveId" clId="{EAA241FD-DAFB-5049-8CCC-A648075DBA21}" dt="2021-12-12T14:06:34.943" v="127" actId="1076"/>
          <ac:spMkLst>
            <pc:docMk/>
            <pc:sldMk cId="4199994953" sldId="261"/>
            <ac:spMk id="4" creationId="{26716BBE-E5AC-C942-80F7-A628235D73E4}"/>
          </ac:spMkLst>
        </pc:spChg>
        <pc:picChg chg="mod">
          <ac:chgData name="Léa Cascaro" userId="6d3f76c815e2786d" providerId="LiveId" clId="{EAA241FD-DAFB-5049-8CCC-A648075DBA21}" dt="2021-12-12T14:05:53.066" v="68" actId="1076"/>
          <ac:picMkLst>
            <pc:docMk/>
            <pc:sldMk cId="4199994953" sldId="261"/>
            <ac:picMk id="2050" creationId="{FF9555BA-D919-A74C-8A8E-D6E855918054}"/>
          </ac:picMkLst>
        </pc:picChg>
      </pc:sldChg>
      <pc:sldChg chg="addSp delSp modSp new mod">
        <pc:chgData name="Léa Cascaro" userId="6d3f76c815e2786d" providerId="LiveId" clId="{EAA241FD-DAFB-5049-8CCC-A648075DBA21}" dt="2021-12-12T14:23:54.610" v="159" actId="1076"/>
        <pc:sldMkLst>
          <pc:docMk/>
          <pc:sldMk cId="233454813" sldId="262"/>
        </pc:sldMkLst>
        <pc:spChg chg="del">
          <ac:chgData name="Léa Cascaro" userId="6d3f76c815e2786d" providerId="LiveId" clId="{EAA241FD-DAFB-5049-8CCC-A648075DBA21}" dt="2021-12-12T14:23:04.326" v="132" actId="478"/>
          <ac:spMkLst>
            <pc:docMk/>
            <pc:sldMk cId="233454813" sldId="262"/>
            <ac:spMk id="2" creationId="{99B5FFA1-7102-CB49-9735-7C27B5E2FF54}"/>
          </ac:spMkLst>
        </pc:spChg>
        <pc:spChg chg="del">
          <ac:chgData name="Léa Cascaro" userId="6d3f76c815e2786d" providerId="LiveId" clId="{EAA241FD-DAFB-5049-8CCC-A648075DBA21}" dt="2021-12-12T14:23:06.189" v="133" actId="478"/>
          <ac:spMkLst>
            <pc:docMk/>
            <pc:sldMk cId="233454813" sldId="262"/>
            <ac:spMk id="3" creationId="{54A30DBD-3568-E443-B69A-E8E781D995E6}"/>
          </ac:spMkLst>
        </pc:spChg>
        <pc:spChg chg="add mod">
          <ac:chgData name="Léa Cascaro" userId="6d3f76c815e2786d" providerId="LiveId" clId="{EAA241FD-DAFB-5049-8CCC-A648075DBA21}" dt="2021-12-12T14:23:54.610" v="159" actId="1076"/>
          <ac:spMkLst>
            <pc:docMk/>
            <pc:sldMk cId="233454813" sldId="262"/>
            <ac:spMk id="7" creationId="{82700133-4BEA-7B4B-8376-E5B99C3C48B0}"/>
          </ac:spMkLst>
        </pc:spChg>
        <pc:picChg chg="add mod">
          <ac:chgData name="Léa Cascaro" userId="6d3f76c815e2786d" providerId="LiveId" clId="{EAA241FD-DAFB-5049-8CCC-A648075DBA21}" dt="2021-12-12T14:23:25.858" v="136"/>
          <ac:picMkLst>
            <pc:docMk/>
            <pc:sldMk cId="233454813" sldId="262"/>
            <ac:picMk id="5" creationId="{10925B8B-074B-C247-91D1-D43DB5E4A312}"/>
          </ac:picMkLst>
        </pc:picChg>
        <pc:picChg chg="add del">
          <ac:chgData name="Léa Cascaro" userId="6d3f76c815e2786d" providerId="LiveId" clId="{EAA241FD-DAFB-5049-8CCC-A648075DBA21}" dt="2021-12-12T14:23:10.390" v="135" actId="478"/>
          <ac:picMkLst>
            <pc:docMk/>
            <pc:sldMk cId="233454813" sldId="262"/>
            <ac:picMk id="3074" creationId="{BA407ED8-F0B9-C545-9182-82B9281BA811}"/>
          </ac:picMkLst>
        </pc:picChg>
      </pc:sldChg>
      <pc:sldChg chg="addSp delSp modSp new mod">
        <pc:chgData name="Léa Cascaro" userId="6d3f76c815e2786d" providerId="LiveId" clId="{EAA241FD-DAFB-5049-8CCC-A648075DBA21}" dt="2021-12-12T14:31:35.116" v="166" actId="207"/>
        <pc:sldMkLst>
          <pc:docMk/>
          <pc:sldMk cId="415109840" sldId="263"/>
        </pc:sldMkLst>
        <pc:spChg chg="del">
          <ac:chgData name="Léa Cascaro" userId="6d3f76c815e2786d" providerId="LiveId" clId="{EAA241FD-DAFB-5049-8CCC-A648075DBA21}" dt="2021-12-12T14:30:41.798" v="161" actId="478"/>
          <ac:spMkLst>
            <pc:docMk/>
            <pc:sldMk cId="415109840" sldId="263"/>
            <ac:spMk id="2" creationId="{94809E4A-64C8-004A-8584-9456FBB347C6}"/>
          </ac:spMkLst>
        </pc:spChg>
        <pc:spChg chg="del">
          <ac:chgData name="Léa Cascaro" userId="6d3f76c815e2786d" providerId="LiveId" clId="{EAA241FD-DAFB-5049-8CCC-A648075DBA21}" dt="2021-12-12T14:30:43.802" v="162" actId="478"/>
          <ac:spMkLst>
            <pc:docMk/>
            <pc:sldMk cId="415109840" sldId="263"/>
            <ac:spMk id="3" creationId="{B92567B3-5AF4-0740-9875-C755D0B264F6}"/>
          </ac:spMkLst>
        </pc:spChg>
        <pc:spChg chg="add del mod">
          <ac:chgData name="Léa Cascaro" userId="6d3f76c815e2786d" providerId="LiveId" clId="{EAA241FD-DAFB-5049-8CCC-A648075DBA21}" dt="2021-12-12T14:30:48.201" v="164" actId="478"/>
          <ac:spMkLst>
            <pc:docMk/>
            <pc:sldMk cId="415109840" sldId="263"/>
            <ac:spMk id="4" creationId="{AFD3B676-D7B5-A64E-9B85-03D6C37D6989}"/>
          </ac:spMkLst>
        </pc:spChg>
        <pc:spChg chg="add mod">
          <ac:chgData name="Léa Cascaro" userId="6d3f76c815e2786d" providerId="LiveId" clId="{EAA241FD-DAFB-5049-8CCC-A648075DBA21}" dt="2021-12-12T14:31:35.116" v="166" actId="207"/>
          <ac:spMkLst>
            <pc:docMk/>
            <pc:sldMk cId="415109840" sldId="263"/>
            <ac:spMk id="5" creationId="{DD63E3B3-49ED-5846-914C-869E47694A15}"/>
          </ac:spMkLst>
        </pc:spChg>
      </pc:sldChg>
      <pc:sldChg chg="addSp modSp new mod">
        <pc:chgData name="Léa Cascaro" userId="6d3f76c815e2786d" providerId="LiveId" clId="{EAA241FD-DAFB-5049-8CCC-A648075DBA21}" dt="2021-12-12T14:31:53.135" v="170" actId="13822"/>
        <pc:sldMkLst>
          <pc:docMk/>
          <pc:sldMk cId="1797653580" sldId="264"/>
        </pc:sldMkLst>
        <pc:spChg chg="add mod">
          <ac:chgData name="Léa Cascaro" userId="6d3f76c815e2786d" providerId="LiveId" clId="{EAA241FD-DAFB-5049-8CCC-A648075DBA21}" dt="2021-12-12T14:31:53.135" v="170" actId="13822"/>
          <ac:spMkLst>
            <pc:docMk/>
            <pc:sldMk cId="1797653580" sldId="264"/>
            <ac:spMk id="4" creationId="{E81B9905-B61F-654F-B4FE-D4501D6C8B7B}"/>
          </ac:spMkLst>
        </pc:spChg>
      </pc:sldChg>
      <pc:sldChg chg="addSp delSp modSp new mod">
        <pc:chgData name="Léa Cascaro" userId="6d3f76c815e2786d" providerId="LiveId" clId="{EAA241FD-DAFB-5049-8CCC-A648075DBA21}" dt="2021-12-12T14:32:53.249" v="175" actId="13822"/>
        <pc:sldMkLst>
          <pc:docMk/>
          <pc:sldMk cId="686781261" sldId="265"/>
        </pc:sldMkLst>
        <pc:spChg chg="del">
          <ac:chgData name="Léa Cascaro" userId="6d3f76c815e2786d" providerId="LiveId" clId="{EAA241FD-DAFB-5049-8CCC-A648075DBA21}" dt="2021-12-12T14:32:09.893" v="172" actId="478"/>
          <ac:spMkLst>
            <pc:docMk/>
            <pc:sldMk cId="686781261" sldId="265"/>
            <ac:spMk id="2" creationId="{AE1CB10A-D0F2-0D49-8076-F271CF87C487}"/>
          </ac:spMkLst>
        </pc:spChg>
        <pc:spChg chg="del">
          <ac:chgData name="Léa Cascaro" userId="6d3f76c815e2786d" providerId="LiveId" clId="{EAA241FD-DAFB-5049-8CCC-A648075DBA21}" dt="2021-12-12T14:32:13.425" v="173" actId="478"/>
          <ac:spMkLst>
            <pc:docMk/>
            <pc:sldMk cId="686781261" sldId="265"/>
            <ac:spMk id="3" creationId="{89409AB6-41FD-1A4D-8E86-F3F2C43A6318}"/>
          </ac:spMkLst>
        </pc:spChg>
        <pc:spChg chg="add mod">
          <ac:chgData name="Léa Cascaro" userId="6d3f76c815e2786d" providerId="LiveId" clId="{EAA241FD-DAFB-5049-8CCC-A648075DBA21}" dt="2021-12-12T14:32:53.249" v="175" actId="13822"/>
          <ac:spMkLst>
            <pc:docMk/>
            <pc:sldMk cId="686781261" sldId="265"/>
            <ac:spMk id="4" creationId="{61282404-8B38-AD48-B871-7C2618D87C96}"/>
          </ac:spMkLst>
        </pc:spChg>
      </pc:sldChg>
      <pc:sldChg chg="addSp delSp modSp new mod">
        <pc:chgData name="Léa Cascaro" userId="6d3f76c815e2786d" providerId="LiveId" clId="{EAA241FD-DAFB-5049-8CCC-A648075DBA21}" dt="2021-12-12T14:38:15.406" v="184" actId="20577"/>
        <pc:sldMkLst>
          <pc:docMk/>
          <pc:sldMk cId="1574342195" sldId="266"/>
        </pc:sldMkLst>
        <pc:spChg chg="del">
          <ac:chgData name="Léa Cascaro" userId="6d3f76c815e2786d" providerId="LiveId" clId="{EAA241FD-DAFB-5049-8CCC-A648075DBA21}" dt="2021-12-12T14:33:05.109" v="177" actId="478"/>
          <ac:spMkLst>
            <pc:docMk/>
            <pc:sldMk cId="1574342195" sldId="266"/>
            <ac:spMk id="2" creationId="{CF6AF770-94B6-214C-AD27-FD3D028DE859}"/>
          </ac:spMkLst>
        </pc:spChg>
        <pc:spChg chg="del">
          <ac:chgData name="Léa Cascaro" userId="6d3f76c815e2786d" providerId="LiveId" clId="{EAA241FD-DAFB-5049-8CCC-A648075DBA21}" dt="2021-12-12T14:33:07.613" v="178" actId="478"/>
          <ac:spMkLst>
            <pc:docMk/>
            <pc:sldMk cId="1574342195" sldId="266"/>
            <ac:spMk id="3" creationId="{52A8C8E0-E84F-224A-87FB-88E650FE0C03}"/>
          </ac:spMkLst>
        </pc:spChg>
        <pc:spChg chg="add mod">
          <ac:chgData name="Léa Cascaro" userId="6d3f76c815e2786d" providerId="LiveId" clId="{EAA241FD-DAFB-5049-8CCC-A648075DBA21}" dt="2021-12-12T14:38:15.406" v="184" actId="20577"/>
          <ac:spMkLst>
            <pc:docMk/>
            <pc:sldMk cId="1574342195" sldId="266"/>
            <ac:spMk id="5" creationId="{A05A6590-939A-014A-9EFC-2205EDD9C322}"/>
          </ac:spMkLst>
        </pc:spChg>
        <pc:picChg chg="add mod">
          <ac:chgData name="Léa Cascaro" userId="6d3f76c815e2786d" providerId="LiveId" clId="{EAA241FD-DAFB-5049-8CCC-A648075DBA21}" dt="2021-12-12T14:34:12.177" v="181" actId="1076"/>
          <ac:picMkLst>
            <pc:docMk/>
            <pc:sldMk cId="1574342195" sldId="266"/>
            <ac:picMk id="4" creationId="{137BF653-79D7-DC42-BDF0-1EF4CD0040E4}"/>
          </ac:picMkLst>
        </pc:picChg>
      </pc:sldChg>
      <pc:sldChg chg="addSp delSp modSp new mod">
        <pc:chgData name="Léa Cascaro" userId="6d3f76c815e2786d" providerId="LiveId" clId="{EAA241FD-DAFB-5049-8CCC-A648075DBA21}" dt="2021-12-13T17:36:22.054" v="314" actId="255"/>
        <pc:sldMkLst>
          <pc:docMk/>
          <pc:sldMk cId="487817955" sldId="267"/>
        </pc:sldMkLst>
        <pc:spChg chg="del">
          <ac:chgData name="Léa Cascaro" userId="6d3f76c815e2786d" providerId="LiveId" clId="{EAA241FD-DAFB-5049-8CCC-A648075DBA21}" dt="2021-12-13T17:33:35.496" v="298" actId="478"/>
          <ac:spMkLst>
            <pc:docMk/>
            <pc:sldMk cId="487817955" sldId="267"/>
            <ac:spMk id="2" creationId="{DAD51BA4-95BB-F84A-8D62-BF0B7843BD62}"/>
          </ac:spMkLst>
        </pc:spChg>
        <pc:spChg chg="del">
          <ac:chgData name="Léa Cascaro" userId="6d3f76c815e2786d" providerId="LiveId" clId="{EAA241FD-DAFB-5049-8CCC-A648075DBA21}" dt="2021-12-13T17:33:38.128" v="299" actId="478"/>
          <ac:spMkLst>
            <pc:docMk/>
            <pc:sldMk cId="487817955" sldId="267"/>
            <ac:spMk id="3" creationId="{724B8187-FECD-0547-B18D-2B0097CAEA10}"/>
          </ac:spMkLst>
        </pc:spChg>
        <pc:spChg chg="add mod">
          <ac:chgData name="Léa Cascaro" userId="6d3f76c815e2786d" providerId="LiveId" clId="{EAA241FD-DAFB-5049-8CCC-A648075DBA21}" dt="2021-12-13T17:36:22.054" v="314" actId="255"/>
          <ac:spMkLst>
            <pc:docMk/>
            <pc:sldMk cId="487817955" sldId="267"/>
            <ac:spMk id="4" creationId="{45701BFF-1A14-2940-A7B0-CDD9C1CD284F}"/>
          </ac:spMkLst>
        </pc:spChg>
        <pc:picChg chg="add mod">
          <ac:chgData name="Léa Cascaro" userId="6d3f76c815e2786d" providerId="LiveId" clId="{EAA241FD-DAFB-5049-8CCC-A648075DBA21}" dt="2021-12-13T17:35:33.994" v="304" actId="1076"/>
          <ac:picMkLst>
            <pc:docMk/>
            <pc:sldMk cId="487817955" sldId="267"/>
            <ac:picMk id="1026" creationId="{DE7F6988-CFAF-A446-9027-F5AD4C7EDD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E4EA4-386B-CB44-B481-039462BD1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115BDD-F304-0146-B704-28A525960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CDEBD1-1058-104B-918C-0B4FC39D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1EC04-0D02-D741-8874-F075BB1E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347F3-69C0-0D42-B233-474B2E4E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82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84E3B-2A65-1145-9E47-02021E9F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DF1EAA-ABB3-0C4D-A213-F38AD8538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F973D-F423-3241-85FC-F1D2D9FD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23525B-6005-D346-AFCC-821AAC90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DF141D-46D5-2E48-8734-4FB462F2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09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FD57B0-86FF-6A4C-9A3E-28B2D0800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5F8F6E-1AFB-0A41-B112-12B80D3A3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7F4F9-ADEE-D14F-A93C-905ACACD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DC9DD-DF81-9742-931F-2F8B253F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979690-7048-3842-84BF-D9BEEC85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5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B9C28-140E-E146-87A3-7E4823E7D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82E4B8-2A61-AF46-9710-DDFEDCE1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055D0B-62D6-FE4D-A5C2-E3FA0F63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32027B-C307-FE4E-9840-40E7BB44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279D11-1D1E-1D45-9E39-473DB46B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78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194807-76B1-1A40-A022-89F0CE4D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496631-91C8-9F4C-A071-069D65028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02E9F2-B761-844B-A5A7-78988A08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7DA16-F76F-E44F-BAAA-51F496FA9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B76F56-7E93-3E4F-BFC4-AD01F1A3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63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F964C-B073-E141-966D-5DA42486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971A6C-11EE-2741-9569-8EED47DE3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0955ED-3457-E54F-9D8C-A63B8917A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50A931-BB0A-284A-8F8B-6B363179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FC466F-EF00-9B44-BD64-229F75CA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14A6D5-B8AE-9C49-8148-8DDD52CB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6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E78AA-B145-5840-A469-B9DDC999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4440C4-1659-FF40-B7D7-123F258AE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CC22A2-457E-4246-9BE4-6E1F25CB6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FB4317-CA70-AD4C-A86C-A817F5261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EFCF03-89C5-BC49-8796-C6E8CA16A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BB7023-C0A4-5248-A363-589682F2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617A78-E43C-844A-A861-28766B4D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20BDCC0-8311-314E-AAF6-321A8FCC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63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2EC49-1BC6-CC4A-8C7B-1864293A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4FA2EF-F02C-9944-923F-1A0BAE46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F0E736-1A6E-924C-B55E-104EF9F8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B038C2-C5AF-5042-88BE-23387B6F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37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990DDB-A60A-9146-ACDF-7FD994F8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BF1CD7-77EE-8348-9772-56182E8C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522525-3CDD-DE47-A098-FF7580D7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0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7F152-93F2-9B4E-883C-CAD83DF4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B67647-D5DB-B740-84C3-54153F05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3830AF-6AEA-524F-996B-FDAFC7451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C5D32F-4EE5-954B-9B27-726DEE63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6DB2D0-1912-8240-9153-AF641DC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09C411-777E-0D41-A46A-2D23993C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97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DB09F-3582-D14E-A8BC-EC80CE9F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045928-E032-4A41-9669-56A25125E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9ACB40-D26A-D24A-A1AB-BB556FA7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88232E-D178-114C-8BFB-3AAFCB2F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54296B-D1B8-2448-BFBE-170214D5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D96777-B84A-AF44-B15C-7A2B7FE5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6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4BE098-4633-2A45-9BC0-9BC4EE41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554BBD-DD16-254D-87A9-6305D1968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7A9BD-D133-3A41-B630-570CA5B5E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3B7F-9B54-2C4C-97A4-29789ED76F6B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7B29C8-ED67-814D-91FA-074360937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4BC142-CAA7-214E-8444-70A77657E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563C-B7F4-3745-B5CA-25B68070E2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1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iRKy6rNpR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essources.univ-lemans.fr/AccesLibre/UM/Pedago/physique/02/meca/ondedisp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BA986-D013-8341-AD04-D826CC039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2301"/>
            <a:ext cx="9144000" cy="2387600"/>
          </a:xfrm>
        </p:spPr>
        <p:txBody>
          <a:bodyPr/>
          <a:lstStyle/>
          <a:p>
            <a:r>
              <a:rPr lang="fr-FR" u="sng" dirty="0"/>
              <a:t>Ondes dans les plasmas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F0C147-58C6-8240-AFDC-D7C946F1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Niveau Licence 2</a:t>
            </a:r>
          </a:p>
        </p:txBody>
      </p:sp>
    </p:spTree>
    <p:extLst>
      <p:ext uri="{BB962C8B-B14F-4D97-AF65-F5344CB8AC3E}">
        <p14:creationId xmlns:p14="http://schemas.microsoft.com/office/powerpoint/2010/main" val="1150969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282404-8B38-AD48-B871-7C2618D87C96}"/>
              </a:ext>
            </a:extLst>
          </p:cNvPr>
          <p:cNvSpPr/>
          <p:nvPr/>
        </p:nvSpPr>
        <p:spPr>
          <a:xfrm>
            <a:off x="0" y="-98854"/>
            <a:ext cx="12294973" cy="69568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78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ïga">
            <a:extLst>
              <a:ext uri="{FF2B5EF4-FFF2-40B4-BE49-F238E27FC236}">
                <a16:creationId xmlns:a16="http://schemas.microsoft.com/office/drawing/2014/main" id="{137BF653-79D7-DC42-BDF0-1EF4CD004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94" y="807801"/>
            <a:ext cx="11464012" cy="524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05A6590-939A-014A-9EFC-2205EDD9C322}"/>
              </a:ext>
            </a:extLst>
          </p:cNvPr>
          <p:cNvSpPr txBox="1"/>
          <p:nvPr/>
        </p:nvSpPr>
        <p:spPr>
          <a:xfrm>
            <a:off x="3657600" y="6357938"/>
            <a:ext cx="490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linkClick r:id="rId3"/>
              </a:rPr>
              <a:t>https://www.youtube.com/watch?v=ziRKy6rNpR8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43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sion machines | Searching for the perfect shape">
            <a:extLst>
              <a:ext uri="{FF2B5EF4-FFF2-40B4-BE49-F238E27FC236}">
                <a16:creationId xmlns:a16="http://schemas.microsoft.com/office/drawing/2014/main" id="{DE7F6988-CFAF-A446-9027-F5AD4C7ED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409" y="146023"/>
            <a:ext cx="7673181" cy="561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5701BFF-1A14-2940-A7B0-CDD9C1CD284F}"/>
              </a:ext>
            </a:extLst>
          </p:cNvPr>
          <p:cNvSpPr txBox="1"/>
          <p:nvPr/>
        </p:nvSpPr>
        <p:spPr>
          <a:xfrm>
            <a:off x="5591918" y="6057900"/>
            <a:ext cx="1834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Tokamak</a:t>
            </a:r>
          </a:p>
        </p:txBody>
      </p:sp>
    </p:spTree>
    <p:extLst>
      <p:ext uri="{BB962C8B-B14F-4D97-AF65-F5344CB8AC3E}">
        <p14:creationId xmlns:p14="http://schemas.microsoft.com/office/powerpoint/2010/main" val="48781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EA525-B480-0B48-83F6-EA8DB2ED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Prérequis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05B8EE-7F23-CE4F-ADBE-A613385E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Equations de Maxwell dans le vide </a:t>
            </a:r>
          </a:p>
          <a:p>
            <a:r>
              <a:rPr lang="fr-FR" dirty="0"/>
              <a:t>Equation de propagation dans le vide</a:t>
            </a:r>
          </a:p>
          <a:p>
            <a:r>
              <a:rPr lang="fr-FR" dirty="0"/>
              <a:t>Vitesses de phase et de groupe</a:t>
            </a:r>
          </a:p>
          <a:p>
            <a:r>
              <a:rPr lang="fr-FR" dirty="0"/>
              <a:t>Force de Lorentz</a:t>
            </a:r>
          </a:p>
          <a:p>
            <a:r>
              <a:rPr lang="fr-FR" dirty="0"/>
              <a:t>Représentation complexe des champs</a:t>
            </a:r>
          </a:p>
          <a:p>
            <a:r>
              <a:rPr lang="fr-FR" dirty="0"/>
              <a:t>Développement limité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389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ute l&amp;#39;histoire de l&amp;#39;Univers en images">
            <a:extLst>
              <a:ext uri="{FF2B5EF4-FFF2-40B4-BE49-F238E27FC236}">
                <a16:creationId xmlns:a16="http://schemas.microsoft.com/office/drawing/2014/main" id="{0CF13633-C67C-8F4D-B625-4B5102652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719137"/>
            <a:ext cx="1083945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37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327557-A174-9D4C-A132-3A60C3FFF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Un </a:t>
            </a:r>
            <a:r>
              <a:rPr lang="fr-FR" sz="3600" dirty="0">
                <a:solidFill>
                  <a:srgbClr val="FF0000"/>
                </a:solidFill>
              </a:rPr>
              <a:t>plasma</a:t>
            </a:r>
            <a:r>
              <a:rPr lang="fr-FR" sz="3600" dirty="0"/>
              <a:t> est un milieu composé d’atomes ou de molécules partiellement ou complètement ionisés mais qui reste globalement électriquement neutre</a:t>
            </a:r>
          </a:p>
        </p:txBody>
      </p:sp>
    </p:spTree>
    <p:extLst>
      <p:ext uri="{BB962C8B-B14F-4D97-AF65-F5344CB8AC3E}">
        <p14:creationId xmlns:p14="http://schemas.microsoft.com/office/powerpoint/2010/main" val="59992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ïga">
            <a:extLst>
              <a:ext uri="{FF2B5EF4-FFF2-40B4-BE49-F238E27FC236}">
                <a16:creationId xmlns:a16="http://schemas.microsoft.com/office/drawing/2014/main" id="{FF9555BA-D919-A74C-8A8E-D6E85591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94" y="258291"/>
            <a:ext cx="11486811" cy="525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6716BBE-E5AC-C942-80F7-A628235D73E4}"/>
              </a:ext>
            </a:extLst>
          </p:cNvPr>
          <p:cNvSpPr txBox="1"/>
          <p:nvPr/>
        </p:nvSpPr>
        <p:spPr>
          <a:xfrm>
            <a:off x="1747693" y="5906529"/>
            <a:ext cx="8696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Comment expliquer le phénomène des aurores boréales ? </a:t>
            </a:r>
          </a:p>
        </p:txBody>
      </p:sp>
    </p:spTree>
    <p:extLst>
      <p:ext uri="{BB962C8B-B14F-4D97-AF65-F5344CB8AC3E}">
        <p14:creationId xmlns:p14="http://schemas.microsoft.com/office/powerpoint/2010/main" val="419999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63E3B3-49ED-5846-914C-869E47694A15}"/>
              </a:ext>
            </a:extLst>
          </p:cNvPr>
          <p:cNvSpPr/>
          <p:nvPr/>
        </p:nvSpPr>
        <p:spPr>
          <a:xfrm>
            <a:off x="0" y="0"/>
            <a:ext cx="12344400" cy="69939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C393C4-6F81-7941-B13A-3BC19C4F2B85}"/>
              </a:ext>
            </a:extLst>
          </p:cNvPr>
          <p:cNvSpPr/>
          <p:nvPr/>
        </p:nvSpPr>
        <p:spPr>
          <a:xfrm>
            <a:off x="6096000" y="53521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hlinkClick r:id="rId2"/>
              </a:rPr>
              <a:t>http://ressources.univ-lemans.fr/AccesLibre/UM/Pedago/physique/02/meca/ondedisp.html</a:t>
            </a:r>
            <a:endParaRPr lang="fr-FR" dirty="0"/>
          </a:p>
          <a:p>
            <a:endParaRPr lang="fr-FR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C26314A-E60A-C248-9B97-AFE00E3AD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0" y="1033677"/>
            <a:ext cx="8255000" cy="39751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08F50A7-7E43-9541-B62B-5EE64F309DD5}"/>
              </a:ext>
            </a:extLst>
          </p:cNvPr>
          <p:cNvSpPr txBox="1"/>
          <p:nvPr/>
        </p:nvSpPr>
        <p:spPr>
          <a:xfrm>
            <a:off x="345989" y="400306"/>
            <a:ext cx="7816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/>
              <a:t>Propagation de deux ondes planes progressives harmoniques</a:t>
            </a:r>
          </a:p>
        </p:txBody>
      </p:sp>
    </p:spTree>
    <p:extLst>
      <p:ext uri="{BB962C8B-B14F-4D97-AF65-F5344CB8AC3E}">
        <p14:creationId xmlns:p14="http://schemas.microsoft.com/office/powerpoint/2010/main" val="107921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33B49-56B6-B641-8AC1-6D8740D3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7E138E-BA49-7745-AB39-5EE90E92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1B9905-B61F-654F-B4FE-D4501D6C8B7B}"/>
              </a:ext>
            </a:extLst>
          </p:cNvPr>
          <p:cNvSpPr/>
          <p:nvPr/>
        </p:nvSpPr>
        <p:spPr>
          <a:xfrm>
            <a:off x="-259492" y="-148281"/>
            <a:ext cx="12603892" cy="7154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5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0925B8B-074B-C247-91D1-D43DB5E4A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39950"/>
            <a:ext cx="10363200" cy="25781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2700133-4BEA-7B4B-8376-E5B99C3C48B0}"/>
              </a:ext>
            </a:extLst>
          </p:cNvPr>
          <p:cNvSpPr txBox="1"/>
          <p:nvPr/>
        </p:nvSpPr>
        <p:spPr>
          <a:xfrm>
            <a:off x="403139" y="614618"/>
            <a:ext cx="9163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/>
              <a:t>Propagation de deux </a:t>
            </a:r>
            <a:r>
              <a:rPr lang="fr-FR" sz="2400" u="sng" dirty="0" err="1"/>
              <a:t>plusieures</a:t>
            </a:r>
            <a:r>
              <a:rPr lang="fr-FR" sz="2400" u="sng" dirty="0"/>
              <a:t> ondes planes progressives harmoniques</a:t>
            </a:r>
          </a:p>
        </p:txBody>
      </p:sp>
    </p:spTree>
    <p:extLst>
      <p:ext uri="{BB962C8B-B14F-4D97-AF65-F5344CB8AC3E}">
        <p14:creationId xmlns:p14="http://schemas.microsoft.com/office/powerpoint/2010/main" val="233454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115</Words>
  <Application>Microsoft Macintosh PowerPoint</Application>
  <PresentationFormat>Grand écran</PresentationFormat>
  <Paragraphs>17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Ondes dans les plasmas</vt:lpstr>
      <vt:lpstr>Prérequis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Ondes dans les plasmas</dc:title>
  <dc:creator>Léa Cascaro</dc:creator>
  <cp:lastModifiedBy>Léa Cascaro</cp:lastModifiedBy>
  <cp:revision>1</cp:revision>
  <dcterms:created xsi:type="dcterms:W3CDTF">2021-12-12T08:50:58Z</dcterms:created>
  <dcterms:modified xsi:type="dcterms:W3CDTF">2021-12-13T17:36:31Z</dcterms:modified>
</cp:coreProperties>
</file>