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L'onde plane progressive harmonique : modèle physique et limites	LPOB09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L2/L3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OPPH à traver l’</a:t>
            </a:r>
            <a:r>
              <a:rPr lang="fr"/>
              <a:t>électromagnétisme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Equation de d'alembert une solution l’OPPH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Equation</a:t>
            </a:r>
            <a:r>
              <a:rPr lang="fr"/>
              <a:t> de Maxwell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Relation de dispersion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Propagation de l’énergie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Paquet d’onde</a:t>
            </a:r>
            <a:endParaRPr sz="1800"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Superposition de OPPH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Propagation du paquet d’onde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t/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Physique des Solitons, Thierry Dauxois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Cours de physique des ondes  d' Etienne Thibierge, disponible sur son site internet (rubrique </a:t>
            </a:r>
            <a:r>
              <a:rPr lang="fr"/>
              <a:t>Agrégation</a:t>
            </a:r>
            <a:r>
              <a:rPr lang="fr"/>
              <a:t>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Garing, Ondes électromagnétiques dans le vide et dans les milieux conducteurs.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